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0" r:id="rId1"/>
    <p:sldMasterId id="2147483931" r:id="rId2"/>
    <p:sldMasterId id="2147483911" r:id="rId3"/>
  </p:sldMasterIdLst>
  <p:notesMasterIdLst>
    <p:notesMasterId r:id="rId16"/>
  </p:notesMasterIdLst>
  <p:handoutMasterIdLst>
    <p:handoutMasterId r:id="rId17"/>
  </p:handoutMasterIdLst>
  <p:sldIdLst>
    <p:sldId id="474" r:id="rId4"/>
    <p:sldId id="475" r:id="rId5"/>
    <p:sldId id="448" r:id="rId6"/>
    <p:sldId id="469" r:id="rId7"/>
    <p:sldId id="470" r:id="rId8"/>
    <p:sldId id="479" r:id="rId9"/>
    <p:sldId id="477" r:id="rId10"/>
    <p:sldId id="476" r:id="rId11"/>
    <p:sldId id="472" r:id="rId12"/>
    <p:sldId id="471" r:id="rId13"/>
    <p:sldId id="473" r:id="rId14"/>
    <p:sldId id="478" r:id="rId15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74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AB"/>
    <a:srgbClr val="F16334"/>
    <a:srgbClr val="969696"/>
    <a:srgbClr val="5A5A5A"/>
    <a:srgbClr val="D2D2D2"/>
    <a:srgbClr val="E6E6E6"/>
    <a:srgbClr val="C800D9"/>
    <a:srgbClr val="CD48D9"/>
    <a:srgbClr val="00AC3E"/>
    <a:srgbClr val="C80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10" autoAdjust="0"/>
    <p:restoredTop sz="96395" autoAdjust="0"/>
  </p:normalViewPr>
  <p:slideViewPr>
    <p:cSldViewPr snapToGrid="0" snapToObjects="1" showGuides="1">
      <p:cViewPr>
        <p:scale>
          <a:sx n="70" d="100"/>
          <a:sy n="70" d="100"/>
        </p:scale>
        <p:origin x="350" y="562"/>
      </p:cViewPr>
      <p:guideLst>
        <p:guide orient="horz" pos="3861"/>
        <p:guide pos="74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9" d="100"/>
          <a:sy n="69" d="100"/>
        </p:scale>
        <p:origin x="2506" y="7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ACBD-CDD8-4565-B9F3-1C3CBF9F63D7}" type="datetimeFigureOut">
              <a:rPr lang="en-AU" smtClean="0"/>
              <a:t>13/10/2021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2ECBC-BEF5-4DD8-8CB9-946FE619C7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5765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1CB84-D0B3-C44D-BDDA-E6DD29AD441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E0804-BAAB-D942-A332-52AA6138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6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Self </a:t>
            </a:r>
            <a:r>
              <a:rPr lang="en-AU" dirty="0">
                <a:ea typeface="ＭＳ Ｐゴシック" pitchFamily="34" charset="-128"/>
              </a:rPr>
              <a:t>help pages about copyright, data management, loans and document delivery explain how services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Generous loans and automatic renewals if there are no requests for the item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Information Service point available during opening hours of any Library: ask in person.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 </a:t>
            </a:r>
            <a:r>
              <a:rPr lang="en-AU" dirty="0" err="1">
                <a:ea typeface="ＭＳ Ｐゴシック" pitchFamily="34" charset="-128"/>
              </a:rPr>
              <a:t>Ask.Monash</a:t>
            </a:r>
            <a:r>
              <a:rPr lang="en-AU" dirty="0">
                <a:ea typeface="ＭＳ Ｐゴシック" pitchFamily="34" charset="-128"/>
              </a:rPr>
              <a:t> : if you can’t find your answer in the FAQs your email will be answered within 24 hours.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Intercampus loans and Document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Library Guides for Music, Theatre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DE2B-9EF7-E44A-8A8D-81262F2C73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32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Self </a:t>
            </a:r>
            <a:r>
              <a:rPr lang="en-AU" dirty="0">
                <a:ea typeface="ＭＳ Ｐゴシック" pitchFamily="34" charset="-128"/>
              </a:rPr>
              <a:t>help pages about copyright, data management, loans and document delivery explain how services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Generous loans and automatic renewals if there are no requests for the item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Information Service point available during opening hours of any Library: ask in person.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 </a:t>
            </a:r>
            <a:r>
              <a:rPr lang="en-AU" dirty="0" err="1">
                <a:ea typeface="ＭＳ Ｐゴシック" pitchFamily="34" charset="-128"/>
              </a:rPr>
              <a:t>Ask.Monash</a:t>
            </a:r>
            <a:r>
              <a:rPr lang="en-AU" dirty="0">
                <a:ea typeface="ＭＳ Ｐゴシック" pitchFamily="34" charset="-128"/>
              </a:rPr>
              <a:t> : if you can’t find your answer in the FAQs your email will be answered within 24 hours.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Intercampus loans and Document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Library Guides for Music, Theatre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DE2B-9EF7-E44A-8A8D-81262F2C73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3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Self </a:t>
            </a:r>
            <a:r>
              <a:rPr lang="en-AU" dirty="0">
                <a:ea typeface="ＭＳ Ｐゴシック" pitchFamily="34" charset="-128"/>
              </a:rPr>
              <a:t>help pages about copyright, data management, loans and document delivery explain how services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Generous loans and automatic renewals if there are no requests for the item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Information Service point available during opening hours of any Library: ask in person.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 </a:t>
            </a:r>
            <a:r>
              <a:rPr lang="en-AU" dirty="0" err="1">
                <a:ea typeface="ＭＳ Ｐゴシック" pitchFamily="34" charset="-128"/>
              </a:rPr>
              <a:t>Ask.Monash</a:t>
            </a:r>
            <a:r>
              <a:rPr lang="en-AU" dirty="0">
                <a:ea typeface="ＭＳ Ｐゴシック" pitchFamily="34" charset="-128"/>
              </a:rPr>
              <a:t> : if you can’t find your answer in the FAQs your email will be answered within 24 hours.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Intercampus loans and Document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Library Guides for Music, Theatre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DE2B-9EF7-E44A-8A8D-81262F2C73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94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Self </a:t>
            </a:r>
            <a:r>
              <a:rPr lang="en-AU" dirty="0">
                <a:ea typeface="ＭＳ Ｐゴシック" pitchFamily="34" charset="-128"/>
              </a:rPr>
              <a:t>help pages about copyright, data management, loans and document delivery explain how services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Generous loans and automatic renewals if there are no requests for the item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Information Service point available during opening hours of any Library: ask in person.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 </a:t>
            </a:r>
            <a:r>
              <a:rPr lang="en-AU" dirty="0" err="1">
                <a:ea typeface="ＭＳ Ｐゴシック" pitchFamily="34" charset="-128"/>
              </a:rPr>
              <a:t>Ask.Monash</a:t>
            </a:r>
            <a:r>
              <a:rPr lang="en-AU" dirty="0">
                <a:ea typeface="ＭＳ Ｐゴシック" pitchFamily="34" charset="-128"/>
              </a:rPr>
              <a:t> : if you can’t find your answer in the FAQs your email will be answered within 24 hours.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Intercampus loans and Document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Library Guides for Music, Theatre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DE2B-9EF7-E44A-8A8D-81262F2C73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07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Self </a:t>
            </a:r>
            <a:r>
              <a:rPr lang="en-AU" dirty="0">
                <a:ea typeface="ＭＳ Ｐゴシック" pitchFamily="34" charset="-128"/>
              </a:rPr>
              <a:t>help pages about copyright, data management, loans and document delivery explain how services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Generous loans and automatic renewals if there are no requests for the item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Information Service point available during opening hours of any Library: ask in person.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 </a:t>
            </a:r>
            <a:r>
              <a:rPr lang="en-AU" dirty="0" err="1">
                <a:ea typeface="ＭＳ Ｐゴシック" pitchFamily="34" charset="-128"/>
              </a:rPr>
              <a:t>Ask.Monash</a:t>
            </a:r>
            <a:r>
              <a:rPr lang="en-AU" dirty="0">
                <a:ea typeface="ＭＳ Ｐゴシック" pitchFamily="34" charset="-128"/>
              </a:rPr>
              <a:t> : if you can’t find your answer in the FAQs your email will be answered within 24 hours.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Intercampus loans and Document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Library Guides for Music, Theatre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DE2B-9EF7-E44A-8A8D-81262F2C73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27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Self </a:t>
            </a:r>
            <a:r>
              <a:rPr lang="en-AU" dirty="0">
                <a:ea typeface="ＭＳ Ｐゴシック" pitchFamily="34" charset="-128"/>
              </a:rPr>
              <a:t>help pages about copyright, data management, loans and document delivery explain how services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Generous loans and automatic renewals if there are no requests for the item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Information Service point available during opening hours of any Library: ask in person.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 </a:t>
            </a:r>
            <a:r>
              <a:rPr lang="en-AU" dirty="0" err="1">
                <a:ea typeface="ＭＳ Ｐゴシック" pitchFamily="34" charset="-128"/>
              </a:rPr>
              <a:t>Ask.Monash</a:t>
            </a:r>
            <a:r>
              <a:rPr lang="en-AU" dirty="0">
                <a:ea typeface="ＭＳ Ｐゴシック" pitchFamily="34" charset="-128"/>
              </a:rPr>
              <a:t> : if you can’t find your answer in the FAQs your email will be answered within 24 hours.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Intercampus loans and Document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Library Guides for Music, Theatre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DE2B-9EF7-E44A-8A8D-81262F2C73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21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Self </a:t>
            </a:r>
            <a:r>
              <a:rPr lang="en-AU" dirty="0">
                <a:ea typeface="ＭＳ Ｐゴシック" pitchFamily="34" charset="-128"/>
              </a:rPr>
              <a:t>help pages about copyright, data management, loans and document delivery explain how services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Generous loans and automatic renewals if there are no requests for the item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Information Service point available during opening hours of any Library: ask in person.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 </a:t>
            </a:r>
            <a:r>
              <a:rPr lang="en-AU" dirty="0" err="1">
                <a:ea typeface="ＭＳ Ｐゴシック" pitchFamily="34" charset="-128"/>
              </a:rPr>
              <a:t>Ask.Monash</a:t>
            </a:r>
            <a:r>
              <a:rPr lang="en-AU" dirty="0">
                <a:ea typeface="ＭＳ Ｐゴシック" pitchFamily="34" charset="-128"/>
              </a:rPr>
              <a:t> : if you can’t find your answer in the FAQs your email will be answered within 24 hours.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Intercampus loans and Document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>
                <a:ea typeface="ＭＳ Ｐゴシック" pitchFamily="34" charset="-128"/>
              </a:rPr>
              <a:t>Library Guides for Music, Theatre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DE2B-9EF7-E44A-8A8D-81262F2C73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emf"/><Relationship Id="rId4" Type="http://schemas.openxmlformats.org/officeDocument/2006/relationships/image" Target="../media/image8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 userDrawn="1"/>
        </p:nvSpPr>
        <p:spPr>
          <a:xfrm>
            <a:off x="7600950" y="-9524"/>
            <a:ext cx="1485900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12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/>
            <a:srcRect/>
            <a:tile tx="381000" ty="0" sx="65000" sy="6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825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12" name="Freeform 11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03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 userDrawn="1"/>
        </p:nvSpPr>
        <p:spPr>
          <a:xfrm>
            <a:off x="8428264" y="0"/>
            <a:ext cx="3772445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762000" ty="0" sx="80000" sy="8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 userDrawn="1"/>
        </p:nvSpPr>
        <p:spPr>
          <a:xfrm>
            <a:off x="8420099" y="1"/>
            <a:ext cx="1571625" cy="6877050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2095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 userDrawn="1"/>
        </p:nvSpPr>
        <p:spPr>
          <a:xfrm>
            <a:off x="7404235" y="2614613"/>
            <a:ext cx="4787765" cy="2828925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>
            <a:off x="9381263" y="120368"/>
            <a:ext cx="123825" cy="535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59998"/>
            <a:ext cx="7452026" cy="736956"/>
          </a:xfrm>
          <a:prstGeom prst="rect">
            <a:avLst/>
          </a:prstGeom>
        </p:spPr>
        <p:txBody>
          <a:bodyPr/>
          <a:lstStyle>
            <a:lvl1pPr>
              <a:defRPr sz="4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(20PT, ARIAL NARROW, UPPER CASE)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21" name="Freeform 20"/>
          <p:cNvSpPr/>
          <p:nvPr userDrawn="1"/>
        </p:nvSpPr>
        <p:spPr>
          <a:xfrm>
            <a:off x="7412713" y="2624137"/>
            <a:ext cx="1968365" cy="2828926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 userDrawn="1"/>
        </p:nvSpPr>
        <p:spPr>
          <a:xfrm flipH="1">
            <a:off x="4818737" y="2614613"/>
            <a:ext cx="4451976" cy="285750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5154" h="6922875">
                <a:moveTo>
                  <a:pt x="2516135" y="0"/>
                </a:moveTo>
                <a:lnTo>
                  <a:pt x="2521759" y="69669"/>
                </a:lnTo>
                <a:lnTo>
                  <a:pt x="0" y="6922875"/>
                </a:lnTo>
                <a:lnTo>
                  <a:pt x="6266445" y="6844937"/>
                </a:lnTo>
                <a:lnTo>
                  <a:pt x="6275154" y="0"/>
                </a:lnTo>
                <a:lnTo>
                  <a:pt x="251613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 userDrawn="1"/>
        </p:nvSpPr>
        <p:spPr>
          <a:xfrm rot="21168187">
            <a:off x="7576063" y="2501520"/>
            <a:ext cx="1562100" cy="309527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7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 userDrawn="1"/>
        </p:nvSpPr>
        <p:spPr>
          <a:xfrm flipH="1">
            <a:off x="-24304" y="-7280"/>
            <a:ext cx="12216304" cy="686528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  <a:gd name="connsiteX0" fmla="*/ 2516135 w 6275154"/>
              <a:gd name="connsiteY0" fmla="*/ 0 h 6931594"/>
              <a:gd name="connsiteX1" fmla="*/ 2521759 w 6275154"/>
              <a:gd name="connsiteY1" fmla="*/ 69669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2516135 w 6275154"/>
              <a:gd name="connsiteY0" fmla="*/ 0 h 6931594"/>
              <a:gd name="connsiteX1" fmla="*/ 1254762 w 6275154"/>
              <a:gd name="connsiteY1" fmla="*/ 108183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4284913 w 8043932"/>
              <a:gd name="connsiteY0" fmla="*/ 0 h 6932504"/>
              <a:gd name="connsiteX1" fmla="*/ 3023540 w 8043932"/>
              <a:gd name="connsiteY1" fmla="*/ 108183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11898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2269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7359 h 6939863"/>
              <a:gd name="connsiteX1" fmla="*/ 6795 w 8043932"/>
              <a:gd name="connsiteY1" fmla="*/ 0 h 6939863"/>
              <a:gd name="connsiteX2" fmla="*/ 0 w 8043932"/>
              <a:gd name="connsiteY2" fmla="*/ 6939863 h 6939863"/>
              <a:gd name="connsiteX3" fmla="*/ 8035223 w 8043932"/>
              <a:gd name="connsiteY3" fmla="*/ 6938953 h 6939863"/>
              <a:gd name="connsiteX4" fmla="*/ 8043932 w 8043932"/>
              <a:gd name="connsiteY4" fmla="*/ 7359 h 6939863"/>
              <a:gd name="connsiteX5" fmla="*/ 4284913 w 8043932"/>
              <a:gd name="connsiteY5" fmla="*/ 7359 h 69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3932" h="6939863">
                <a:moveTo>
                  <a:pt x="4284913" y="7359"/>
                </a:moveTo>
                <a:lnTo>
                  <a:pt x="6795" y="0"/>
                </a:lnTo>
                <a:lnTo>
                  <a:pt x="0" y="6939863"/>
                </a:lnTo>
                <a:lnTo>
                  <a:pt x="8035223" y="6938953"/>
                </a:lnTo>
                <a:lnTo>
                  <a:pt x="8043932" y="7359"/>
                </a:lnTo>
                <a:lnTo>
                  <a:pt x="4284913" y="7359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 userDrawn="1"/>
        </p:nvSpPr>
        <p:spPr>
          <a:xfrm rot="20447943">
            <a:off x="9301439" y="-744350"/>
            <a:ext cx="1562100" cy="811534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 userDrawn="1"/>
        </p:nvSpPr>
        <p:spPr>
          <a:xfrm>
            <a:off x="8277224" y="-9525"/>
            <a:ext cx="3914775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3914775"/>
              <a:gd name="connsiteY0" fmla="*/ 9525 h 6858000"/>
              <a:gd name="connsiteX1" fmla="*/ 3914775 w 3914775"/>
              <a:gd name="connsiteY1" fmla="*/ 0 h 6858000"/>
              <a:gd name="connsiteX2" fmla="*/ 3914775 w 3914775"/>
              <a:gd name="connsiteY2" fmla="*/ 6858000 h 6858000"/>
              <a:gd name="connsiteX3" fmla="*/ 3867150 w 3914775"/>
              <a:gd name="connsiteY3" fmla="*/ 6858000 h 6858000"/>
              <a:gd name="connsiteX4" fmla="*/ 0 w 3914775"/>
              <a:gd name="connsiteY4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5" h="6858000">
                <a:moveTo>
                  <a:pt x="0" y="9525"/>
                </a:moveTo>
                <a:lnTo>
                  <a:pt x="3914775" y="0"/>
                </a:lnTo>
                <a:lnTo>
                  <a:pt x="3914775" y="6858000"/>
                </a:lnTo>
                <a:lnTo>
                  <a:pt x="3867150" y="6858000"/>
                </a:lnTo>
                <a:lnTo>
                  <a:pt x="0" y="952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35" y="6300135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32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 userDrawn="1"/>
        </p:nvSpPr>
        <p:spPr>
          <a:xfrm flipH="1">
            <a:off x="-24304" y="-7280"/>
            <a:ext cx="12216304" cy="686528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  <a:gd name="connsiteX0" fmla="*/ 2516135 w 6275154"/>
              <a:gd name="connsiteY0" fmla="*/ 0 h 6931594"/>
              <a:gd name="connsiteX1" fmla="*/ 2521759 w 6275154"/>
              <a:gd name="connsiteY1" fmla="*/ 69669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2516135 w 6275154"/>
              <a:gd name="connsiteY0" fmla="*/ 0 h 6931594"/>
              <a:gd name="connsiteX1" fmla="*/ 1254762 w 6275154"/>
              <a:gd name="connsiteY1" fmla="*/ 108183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4284913 w 8043932"/>
              <a:gd name="connsiteY0" fmla="*/ 0 h 6932504"/>
              <a:gd name="connsiteX1" fmla="*/ 3023540 w 8043932"/>
              <a:gd name="connsiteY1" fmla="*/ 108183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11898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2269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7359 h 6939863"/>
              <a:gd name="connsiteX1" fmla="*/ 6795 w 8043932"/>
              <a:gd name="connsiteY1" fmla="*/ 0 h 6939863"/>
              <a:gd name="connsiteX2" fmla="*/ 0 w 8043932"/>
              <a:gd name="connsiteY2" fmla="*/ 6939863 h 6939863"/>
              <a:gd name="connsiteX3" fmla="*/ 8035223 w 8043932"/>
              <a:gd name="connsiteY3" fmla="*/ 6938953 h 6939863"/>
              <a:gd name="connsiteX4" fmla="*/ 8043932 w 8043932"/>
              <a:gd name="connsiteY4" fmla="*/ 7359 h 6939863"/>
              <a:gd name="connsiteX5" fmla="*/ 4284913 w 8043932"/>
              <a:gd name="connsiteY5" fmla="*/ 7359 h 69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3932" h="6939863">
                <a:moveTo>
                  <a:pt x="4284913" y="7359"/>
                </a:moveTo>
                <a:lnTo>
                  <a:pt x="6795" y="0"/>
                </a:lnTo>
                <a:lnTo>
                  <a:pt x="0" y="6939863"/>
                </a:lnTo>
                <a:lnTo>
                  <a:pt x="8035223" y="6938953"/>
                </a:lnTo>
                <a:lnTo>
                  <a:pt x="8043932" y="7359"/>
                </a:lnTo>
                <a:lnTo>
                  <a:pt x="4284913" y="7359"/>
                </a:lnTo>
                <a:close/>
              </a:path>
            </a:pathLst>
          </a:custGeom>
          <a:blipFill dpi="0" rotWithShape="0">
            <a:blip r:embed="rId3"/>
            <a:srcRect/>
            <a:tile tx="0" ty="0" sx="25000" sy="2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 userDrawn="1"/>
        </p:nvSpPr>
        <p:spPr>
          <a:xfrm flipV="1">
            <a:off x="7529168" y="3164378"/>
            <a:ext cx="4681882" cy="3657597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3914775"/>
              <a:gd name="connsiteY0" fmla="*/ 9525 h 6858000"/>
              <a:gd name="connsiteX1" fmla="*/ 3914775 w 3914775"/>
              <a:gd name="connsiteY1" fmla="*/ 0 h 6858000"/>
              <a:gd name="connsiteX2" fmla="*/ 3914775 w 3914775"/>
              <a:gd name="connsiteY2" fmla="*/ 6858000 h 6858000"/>
              <a:gd name="connsiteX3" fmla="*/ 3867150 w 3914775"/>
              <a:gd name="connsiteY3" fmla="*/ 6858000 h 6858000"/>
              <a:gd name="connsiteX4" fmla="*/ 0 w 3914775"/>
              <a:gd name="connsiteY4" fmla="*/ 9525 h 6858000"/>
              <a:gd name="connsiteX0" fmla="*/ 0 w 3914775"/>
              <a:gd name="connsiteY0" fmla="*/ 9525 h 6930190"/>
              <a:gd name="connsiteX1" fmla="*/ 3914775 w 3914775"/>
              <a:gd name="connsiteY1" fmla="*/ 0 h 6930190"/>
              <a:gd name="connsiteX2" fmla="*/ 3914775 w 3914775"/>
              <a:gd name="connsiteY2" fmla="*/ 6858000 h 6930190"/>
              <a:gd name="connsiteX3" fmla="*/ 3906972 w 3914775"/>
              <a:gd name="connsiteY3" fmla="*/ 6930190 h 6930190"/>
              <a:gd name="connsiteX4" fmla="*/ 0 w 3914775"/>
              <a:gd name="connsiteY4" fmla="*/ 9525 h 693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5" h="6930190">
                <a:moveTo>
                  <a:pt x="0" y="9525"/>
                </a:moveTo>
                <a:lnTo>
                  <a:pt x="3914775" y="0"/>
                </a:lnTo>
                <a:lnTo>
                  <a:pt x="3914775" y="6858000"/>
                </a:lnTo>
                <a:lnTo>
                  <a:pt x="3906972" y="6930190"/>
                </a:lnTo>
                <a:lnTo>
                  <a:pt x="0" y="952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 userDrawn="1"/>
        </p:nvSpPr>
        <p:spPr>
          <a:xfrm rot="3962384">
            <a:off x="9070353" y="2092690"/>
            <a:ext cx="1562100" cy="585396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629956" y="5278826"/>
            <a:ext cx="2309631" cy="1302845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Image caption (title case)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6314423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6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60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ex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 userDrawn="1"/>
        </p:nvSpPr>
        <p:spPr>
          <a:xfrm>
            <a:off x="8428264" y="0"/>
            <a:ext cx="3772445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tile tx="76200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 userDrawn="1"/>
        </p:nvSpPr>
        <p:spPr>
          <a:xfrm>
            <a:off x="8420099" y="0"/>
            <a:ext cx="1571625" cy="6867525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67525">
                <a:moveTo>
                  <a:pt x="0" y="0"/>
                </a:moveTo>
                <a:lnTo>
                  <a:pt x="1571625" y="19050"/>
                </a:lnTo>
                <a:lnTo>
                  <a:pt x="1571625" y="6867525"/>
                </a:lnTo>
                <a:lnTo>
                  <a:pt x="1495425" y="68484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8" name="Freeform 17"/>
          <p:cNvSpPr/>
          <p:nvPr userDrawn="1"/>
        </p:nvSpPr>
        <p:spPr>
          <a:xfrm>
            <a:off x="8428264" y="0"/>
            <a:ext cx="3772445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 userDrawn="1"/>
        </p:nvSpPr>
        <p:spPr>
          <a:xfrm>
            <a:off x="9993085" y="-19049"/>
            <a:ext cx="12434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/>
          <p:cNvSpPr/>
          <p:nvPr userDrawn="1"/>
        </p:nvSpPr>
        <p:spPr>
          <a:xfrm>
            <a:off x="8429625" y="9525"/>
            <a:ext cx="1562100" cy="6858000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62100"/>
              <a:gd name="connsiteY0" fmla="*/ 0 h 6858000"/>
              <a:gd name="connsiteX1" fmla="*/ 1562100 w 1562100"/>
              <a:gd name="connsiteY1" fmla="*/ 9525 h 6858000"/>
              <a:gd name="connsiteX2" fmla="*/ 1562100 w 1562100"/>
              <a:gd name="connsiteY2" fmla="*/ 6858000 h 6858000"/>
              <a:gd name="connsiteX3" fmla="*/ 1485900 w 1562100"/>
              <a:gd name="connsiteY3" fmla="*/ 6838950 h 6858000"/>
              <a:gd name="connsiteX4" fmla="*/ 0 w 15621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58000">
                <a:moveTo>
                  <a:pt x="0" y="0"/>
                </a:moveTo>
                <a:lnTo>
                  <a:pt x="1562100" y="9525"/>
                </a:lnTo>
                <a:lnTo>
                  <a:pt x="1562100" y="6858000"/>
                </a:lnTo>
                <a:lnTo>
                  <a:pt x="1485900" y="68389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47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with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 userDrawn="1"/>
        </p:nvSpPr>
        <p:spPr>
          <a:xfrm>
            <a:off x="8428264" y="0"/>
            <a:ext cx="3772445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tile tx="76200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 userDrawn="1"/>
        </p:nvSpPr>
        <p:spPr>
          <a:xfrm>
            <a:off x="8420099" y="0"/>
            <a:ext cx="1571625" cy="6867525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67525">
                <a:moveTo>
                  <a:pt x="0" y="0"/>
                </a:moveTo>
                <a:lnTo>
                  <a:pt x="1571625" y="19050"/>
                </a:lnTo>
                <a:lnTo>
                  <a:pt x="1571625" y="6867525"/>
                </a:lnTo>
                <a:lnTo>
                  <a:pt x="1495425" y="68484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18" name="Freeform 17"/>
          <p:cNvSpPr/>
          <p:nvPr userDrawn="1"/>
        </p:nvSpPr>
        <p:spPr>
          <a:xfrm>
            <a:off x="8428264" y="0"/>
            <a:ext cx="3772445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 userDrawn="1"/>
        </p:nvSpPr>
        <p:spPr>
          <a:xfrm>
            <a:off x="9993085" y="-19049"/>
            <a:ext cx="12434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/>
          <p:cNvSpPr/>
          <p:nvPr userDrawn="1"/>
        </p:nvSpPr>
        <p:spPr>
          <a:xfrm>
            <a:off x="8429625" y="9525"/>
            <a:ext cx="1562100" cy="6858000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62100"/>
              <a:gd name="connsiteY0" fmla="*/ 0 h 6858000"/>
              <a:gd name="connsiteX1" fmla="*/ 1562100 w 1562100"/>
              <a:gd name="connsiteY1" fmla="*/ 9525 h 6858000"/>
              <a:gd name="connsiteX2" fmla="*/ 1562100 w 1562100"/>
              <a:gd name="connsiteY2" fmla="*/ 6858000 h 6858000"/>
              <a:gd name="connsiteX3" fmla="*/ 1485900 w 1562100"/>
              <a:gd name="connsiteY3" fmla="*/ 6838950 h 6858000"/>
              <a:gd name="connsiteX4" fmla="*/ 0 w 15621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58000">
                <a:moveTo>
                  <a:pt x="0" y="0"/>
                </a:moveTo>
                <a:lnTo>
                  <a:pt x="1562100" y="9525"/>
                </a:lnTo>
                <a:lnTo>
                  <a:pt x="1562100" y="6858000"/>
                </a:lnTo>
                <a:lnTo>
                  <a:pt x="1485900" y="68389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131371"/>
            <a:ext cx="7451725" cy="172943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Bullet list, one column (20pt, Arial)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 numCol="2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Bullet list, two column (20pt, Arial) </a:t>
            </a:r>
          </a:p>
          <a:p>
            <a:endParaRPr lang="en-AU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Bullet list, two column (20pt, Arial)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642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extur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6" name="Isosceles Triangle 5"/>
          <p:cNvSpPr/>
          <p:nvPr userDrawn="1"/>
        </p:nvSpPr>
        <p:spPr>
          <a:xfrm flipH="1">
            <a:off x="0" y="4710708"/>
            <a:ext cx="12196354" cy="2147293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 userDrawn="1"/>
        </p:nvSpPr>
        <p:spPr>
          <a:xfrm>
            <a:off x="10649135" y="4700752"/>
            <a:ext cx="1543050" cy="2147723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95425"/>
              <a:gd name="connsiteY0" fmla="*/ 1417188 h 8303763"/>
              <a:gd name="connsiteX1" fmla="*/ 1495425 w 1495425"/>
              <a:gd name="connsiteY1" fmla="*/ 0 h 8303763"/>
              <a:gd name="connsiteX2" fmla="*/ 1485900 w 1495425"/>
              <a:gd name="connsiteY2" fmla="*/ 8294238 h 8303763"/>
              <a:gd name="connsiteX3" fmla="*/ 1438275 w 1495425"/>
              <a:gd name="connsiteY3" fmla="*/ 8303763 h 8303763"/>
              <a:gd name="connsiteX4" fmla="*/ 0 w 1495425"/>
              <a:gd name="connsiteY4" fmla="*/ 1417188 h 8303763"/>
              <a:gd name="connsiteX0" fmla="*/ 0 w 1543050"/>
              <a:gd name="connsiteY0" fmla="*/ 1159402 h 8303763"/>
              <a:gd name="connsiteX1" fmla="*/ 1543050 w 1543050"/>
              <a:gd name="connsiteY1" fmla="*/ 0 h 8303763"/>
              <a:gd name="connsiteX2" fmla="*/ 1533525 w 1543050"/>
              <a:gd name="connsiteY2" fmla="*/ 8294238 h 8303763"/>
              <a:gd name="connsiteX3" fmla="*/ 1485900 w 1543050"/>
              <a:gd name="connsiteY3" fmla="*/ 8303763 h 8303763"/>
              <a:gd name="connsiteX4" fmla="*/ 0 w 1543050"/>
              <a:gd name="connsiteY4" fmla="*/ 1159402 h 830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050" h="8303763">
                <a:moveTo>
                  <a:pt x="0" y="1159402"/>
                </a:moveTo>
                <a:lnTo>
                  <a:pt x="1543050" y="0"/>
                </a:lnTo>
                <a:lnTo>
                  <a:pt x="1533525" y="8294238"/>
                </a:lnTo>
                <a:lnTo>
                  <a:pt x="1485900" y="8303763"/>
                </a:lnTo>
                <a:lnTo>
                  <a:pt x="0" y="1159402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 userDrawn="1"/>
        </p:nvSpPr>
        <p:spPr>
          <a:xfrm rot="21412585">
            <a:off x="10627198" y="4912669"/>
            <a:ext cx="1562100" cy="1990583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5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tile tx="381000" ty="0" sx="65000" sy="6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6625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extur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993085" y="-19049"/>
            <a:ext cx="123825" cy="11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21" name="Isosceles Triangle 20"/>
          <p:cNvSpPr/>
          <p:nvPr userDrawn="1"/>
        </p:nvSpPr>
        <p:spPr>
          <a:xfrm rot="16200000" flipH="1">
            <a:off x="8957587" y="-680357"/>
            <a:ext cx="2562223" cy="3884848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 userDrawn="1"/>
        </p:nvSpPr>
        <p:spPr>
          <a:xfrm>
            <a:off x="9981818" y="-14119"/>
            <a:ext cx="2209800" cy="2481098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95425"/>
              <a:gd name="connsiteY0" fmla="*/ 1417188 h 8303763"/>
              <a:gd name="connsiteX1" fmla="*/ 1495425 w 1495425"/>
              <a:gd name="connsiteY1" fmla="*/ 0 h 8303763"/>
              <a:gd name="connsiteX2" fmla="*/ 1485900 w 1495425"/>
              <a:gd name="connsiteY2" fmla="*/ 8294238 h 8303763"/>
              <a:gd name="connsiteX3" fmla="*/ 1438275 w 1495425"/>
              <a:gd name="connsiteY3" fmla="*/ 8303763 h 8303763"/>
              <a:gd name="connsiteX4" fmla="*/ 0 w 1495425"/>
              <a:gd name="connsiteY4" fmla="*/ 1417188 h 8303763"/>
              <a:gd name="connsiteX0" fmla="*/ 0 w 1543050"/>
              <a:gd name="connsiteY0" fmla="*/ 1159402 h 8303763"/>
              <a:gd name="connsiteX1" fmla="*/ 1543050 w 1543050"/>
              <a:gd name="connsiteY1" fmla="*/ 0 h 8303763"/>
              <a:gd name="connsiteX2" fmla="*/ 1533525 w 1543050"/>
              <a:gd name="connsiteY2" fmla="*/ 8294238 h 8303763"/>
              <a:gd name="connsiteX3" fmla="*/ 1485900 w 1543050"/>
              <a:gd name="connsiteY3" fmla="*/ 8303763 h 8303763"/>
              <a:gd name="connsiteX4" fmla="*/ 0 w 1543050"/>
              <a:gd name="connsiteY4" fmla="*/ 1159402 h 8303763"/>
              <a:gd name="connsiteX0" fmla="*/ 0 w 1533525"/>
              <a:gd name="connsiteY0" fmla="*/ 2374680 h 9519041"/>
              <a:gd name="connsiteX1" fmla="*/ 1514475 w 1533525"/>
              <a:gd name="connsiteY1" fmla="*/ 0 h 9519041"/>
              <a:gd name="connsiteX2" fmla="*/ 1533525 w 1533525"/>
              <a:gd name="connsiteY2" fmla="*/ 9509516 h 9519041"/>
              <a:gd name="connsiteX3" fmla="*/ 1485900 w 1533525"/>
              <a:gd name="connsiteY3" fmla="*/ 9519041 h 9519041"/>
              <a:gd name="connsiteX4" fmla="*/ 0 w 1533525"/>
              <a:gd name="connsiteY4" fmla="*/ 2374680 h 9519041"/>
              <a:gd name="connsiteX0" fmla="*/ 0 w 1362075"/>
              <a:gd name="connsiteY0" fmla="*/ 54604 h 9519041"/>
              <a:gd name="connsiteX1" fmla="*/ 1343025 w 1362075"/>
              <a:gd name="connsiteY1" fmla="*/ 0 h 9519041"/>
              <a:gd name="connsiteX2" fmla="*/ 1362075 w 1362075"/>
              <a:gd name="connsiteY2" fmla="*/ 9509516 h 9519041"/>
              <a:gd name="connsiteX3" fmla="*/ 1314450 w 1362075"/>
              <a:gd name="connsiteY3" fmla="*/ 9519041 h 9519041"/>
              <a:gd name="connsiteX4" fmla="*/ 0 w 1362075"/>
              <a:gd name="connsiteY4" fmla="*/ 54604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1621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2002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92694"/>
              <a:gd name="connsiteX1" fmla="*/ 2190750 w 2209800"/>
              <a:gd name="connsiteY1" fmla="*/ 0 h 9592694"/>
              <a:gd name="connsiteX2" fmla="*/ 2209800 w 2209800"/>
              <a:gd name="connsiteY2" fmla="*/ 9509516 h 9592694"/>
              <a:gd name="connsiteX3" fmla="*/ 2200275 w 2209800"/>
              <a:gd name="connsiteY3" fmla="*/ 9592694 h 9592694"/>
              <a:gd name="connsiteX4" fmla="*/ 0 w 2209800"/>
              <a:gd name="connsiteY4" fmla="*/ 17777 h 959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9800" h="9592694">
                <a:moveTo>
                  <a:pt x="0" y="17777"/>
                </a:moveTo>
                <a:lnTo>
                  <a:pt x="2190750" y="0"/>
                </a:lnTo>
                <a:lnTo>
                  <a:pt x="2209800" y="9509516"/>
                </a:lnTo>
                <a:lnTo>
                  <a:pt x="2200275" y="9592694"/>
                </a:lnTo>
                <a:lnTo>
                  <a:pt x="0" y="17777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 userDrawn="1"/>
        </p:nvSpPr>
        <p:spPr>
          <a:xfrm rot="20122537">
            <a:off x="10717816" y="-560052"/>
            <a:ext cx="1562100" cy="4678411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64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extur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21" name="Isosceles Triangle 20"/>
          <p:cNvSpPr/>
          <p:nvPr userDrawn="1"/>
        </p:nvSpPr>
        <p:spPr>
          <a:xfrm rot="16200000" flipV="1">
            <a:off x="558815" y="4317983"/>
            <a:ext cx="2000250" cy="3117884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 userDrawn="1"/>
        </p:nvSpPr>
        <p:spPr>
          <a:xfrm flipH="1">
            <a:off x="-1" y="4876800"/>
            <a:ext cx="1176335" cy="1962472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95425"/>
              <a:gd name="connsiteY0" fmla="*/ 1417188 h 8303763"/>
              <a:gd name="connsiteX1" fmla="*/ 1495425 w 1495425"/>
              <a:gd name="connsiteY1" fmla="*/ 0 h 8303763"/>
              <a:gd name="connsiteX2" fmla="*/ 1485900 w 1495425"/>
              <a:gd name="connsiteY2" fmla="*/ 8294238 h 8303763"/>
              <a:gd name="connsiteX3" fmla="*/ 1438275 w 1495425"/>
              <a:gd name="connsiteY3" fmla="*/ 8303763 h 8303763"/>
              <a:gd name="connsiteX4" fmla="*/ 0 w 1495425"/>
              <a:gd name="connsiteY4" fmla="*/ 1417188 h 8303763"/>
              <a:gd name="connsiteX0" fmla="*/ 0 w 1543050"/>
              <a:gd name="connsiteY0" fmla="*/ 1159402 h 8303763"/>
              <a:gd name="connsiteX1" fmla="*/ 1543050 w 1543050"/>
              <a:gd name="connsiteY1" fmla="*/ 0 h 8303763"/>
              <a:gd name="connsiteX2" fmla="*/ 1533525 w 1543050"/>
              <a:gd name="connsiteY2" fmla="*/ 8294238 h 8303763"/>
              <a:gd name="connsiteX3" fmla="*/ 1485900 w 1543050"/>
              <a:gd name="connsiteY3" fmla="*/ 8303763 h 8303763"/>
              <a:gd name="connsiteX4" fmla="*/ 0 w 1543050"/>
              <a:gd name="connsiteY4" fmla="*/ 1159402 h 8303763"/>
              <a:gd name="connsiteX0" fmla="*/ 0 w 1533525"/>
              <a:gd name="connsiteY0" fmla="*/ 2374680 h 9519041"/>
              <a:gd name="connsiteX1" fmla="*/ 1514475 w 1533525"/>
              <a:gd name="connsiteY1" fmla="*/ 0 h 9519041"/>
              <a:gd name="connsiteX2" fmla="*/ 1533525 w 1533525"/>
              <a:gd name="connsiteY2" fmla="*/ 9509516 h 9519041"/>
              <a:gd name="connsiteX3" fmla="*/ 1485900 w 1533525"/>
              <a:gd name="connsiteY3" fmla="*/ 9519041 h 9519041"/>
              <a:gd name="connsiteX4" fmla="*/ 0 w 1533525"/>
              <a:gd name="connsiteY4" fmla="*/ 2374680 h 9519041"/>
              <a:gd name="connsiteX0" fmla="*/ 0 w 1362075"/>
              <a:gd name="connsiteY0" fmla="*/ 54604 h 9519041"/>
              <a:gd name="connsiteX1" fmla="*/ 1343025 w 1362075"/>
              <a:gd name="connsiteY1" fmla="*/ 0 h 9519041"/>
              <a:gd name="connsiteX2" fmla="*/ 1362075 w 1362075"/>
              <a:gd name="connsiteY2" fmla="*/ 9509516 h 9519041"/>
              <a:gd name="connsiteX3" fmla="*/ 1314450 w 1362075"/>
              <a:gd name="connsiteY3" fmla="*/ 9519041 h 9519041"/>
              <a:gd name="connsiteX4" fmla="*/ 0 w 1362075"/>
              <a:gd name="connsiteY4" fmla="*/ 54604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1621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2002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92694"/>
              <a:gd name="connsiteX1" fmla="*/ 2190750 w 2209800"/>
              <a:gd name="connsiteY1" fmla="*/ 0 h 9592694"/>
              <a:gd name="connsiteX2" fmla="*/ 2209800 w 2209800"/>
              <a:gd name="connsiteY2" fmla="*/ 9509516 h 9592694"/>
              <a:gd name="connsiteX3" fmla="*/ 2200275 w 2209800"/>
              <a:gd name="connsiteY3" fmla="*/ 9592694 h 9592694"/>
              <a:gd name="connsiteX4" fmla="*/ 0 w 2209800"/>
              <a:gd name="connsiteY4" fmla="*/ 17777 h 9592694"/>
              <a:gd name="connsiteX0" fmla="*/ 0 w 2279073"/>
              <a:gd name="connsiteY0" fmla="*/ 4906456 h 9592694"/>
              <a:gd name="connsiteX1" fmla="*/ 2260023 w 2279073"/>
              <a:gd name="connsiteY1" fmla="*/ 0 h 9592694"/>
              <a:gd name="connsiteX2" fmla="*/ 2279073 w 2279073"/>
              <a:gd name="connsiteY2" fmla="*/ 9509516 h 9592694"/>
              <a:gd name="connsiteX3" fmla="*/ 2269548 w 2279073"/>
              <a:gd name="connsiteY3" fmla="*/ 9592694 h 9592694"/>
              <a:gd name="connsiteX4" fmla="*/ 0 w 2279073"/>
              <a:gd name="connsiteY4" fmla="*/ 4906456 h 9592694"/>
              <a:gd name="connsiteX0" fmla="*/ 0 w 1711036"/>
              <a:gd name="connsiteY0" fmla="*/ 3742485 h 9592694"/>
              <a:gd name="connsiteX1" fmla="*/ 1691986 w 1711036"/>
              <a:gd name="connsiteY1" fmla="*/ 0 h 9592694"/>
              <a:gd name="connsiteX2" fmla="*/ 1711036 w 1711036"/>
              <a:gd name="connsiteY2" fmla="*/ 9509516 h 9592694"/>
              <a:gd name="connsiteX3" fmla="*/ 1701511 w 1711036"/>
              <a:gd name="connsiteY3" fmla="*/ 9592694 h 9592694"/>
              <a:gd name="connsiteX4" fmla="*/ 0 w 1711036"/>
              <a:gd name="connsiteY4" fmla="*/ 3742485 h 959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036" h="9592694">
                <a:moveTo>
                  <a:pt x="0" y="3742485"/>
                </a:moveTo>
                <a:lnTo>
                  <a:pt x="1691986" y="0"/>
                </a:lnTo>
                <a:lnTo>
                  <a:pt x="1711036" y="9509516"/>
                </a:lnTo>
                <a:lnTo>
                  <a:pt x="1701511" y="9592694"/>
                </a:lnTo>
                <a:lnTo>
                  <a:pt x="0" y="374248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 userDrawn="1"/>
        </p:nvSpPr>
        <p:spPr>
          <a:xfrm rot="4841580">
            <a:off x="-81831" y="5372032"/>
            <a:ext cx="1455746" cy="1611580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0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M device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80751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8081789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993085" y="-19049"/>
            <a:ext cx="12434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>
            <a:off x="8448675" y="-9525"/>
            <a:ext cx="37623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2943225 w 6315075"/>
              <a:gd name="connsiteY4" fmla="*/ 0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  <a:gd name="connsiteX0" fmla="*/ 3990975 w 4000500"/>
              <a:gd name="connsiteY0" fmla="*/ 0 h 6886575"/>
              <a:gd name="connsiteX1" fmla="*/ 2752725 w 4000500"/>
              <a:gd name="connsiteY1" fmla="*/ 0 h 6886575"/>
              <a:gd name="connsiteX2" fmla="*/ 2543175 w 4000500"/>
              <a:gd name="connsiteY2" fmla="*/ 2286000 h 6886575"/>
              <a:gd name="connsiteX3" fmla="*/ 2333625 w 4000500"/>
              <a:gd name="connsiteY3" fmla="*/ 19050 h 6886575"/>
              <a:gd name="connsiteX4" fmla="*/ 628650 w 4000500"/>
              <a:gd name="connsiteY4" fmla="*/ 0 h 6886575"/>
              <a:gd name="connsiteX5" fmla="*/ 0 w 4000500"/>
              <a:gd name="connsiteY5" fmla="*/ 6858000 h 6886575"/>
              <a:gd name="connsiteX6" fmla="*/ 1866900 w 4000500"/>
              <a:gd name="connsiteY6" fmla="*/ 6867525 h 6886575"/>
              <a:gd name="connsiteX7" fmla="*/ 1876425 w 4000500"/>
              <a:gd name="connsiteY7" fmla="*/ 4048125 h 6886575"/>
              <a:gd name="connsiteX8" fmla="*/ 2085975 w 4000500"/>
              <a:gd name="connsiteY8" fmla="*/ 6877050 h 6886575"/>
              <a:gd name="connsiteX9" fmla="*/ 2990850 w 4000500"/>
              <a:gd name="connsiteY9" fmla="*/ 6877050 h 6886575"/>
              <a:gd name="connsiteX10" fmla="*/ 3209925 w 4000500"/>
              <a:gd name="connsiteY10" fmla="*/ 4057650 h 6886575"/>
              <a:gd name="connsiteX11" fmla="*/ 3219450 w 4000500"/>
              <a:gd name="connsiteY11" fmla="*/ 6867525 h 6886575"/>
              <a:gd name="connsiteX12" fmla="*/ 4000500 w 4000500"/>
              <a:gd name="connsiteY12" fmla="*/ 6886575 h 6886575"/>
              <a:gd name="connsiteX13" fmla="*/ 3990975 w 4000500"/>
              <a:gd name="connsiteY13" fmla="*/ 0 h 6886575"/>
              <a:gd name="connsiteX0" fmla="*/ 3990975 w 4000500"/>
              <a:gd name="connsiteY0" fmla="*/ 0 h 6886575"/>
              <a:gd name="connsiteX1" fmla="*/ 2752725 w 4000500"/>
              <a:gd name="connsiteY1" fmla="*/ 0 h 6886575"/>
              <a:gd name="connsiteX2" fmla="*/ 2543175 w 4000500"/>
              <a:gd name="connsiteY2" fmla="*/ 2286000 h 6886575"/>
              <a:gd name="connsiteX3" fmla="*/ 2333625 w 4000500"/>
              <a:gd name="connsiteY3" fmla="*/ 19050 h 6886575"/>
              <a:gd name="connsiteX4" fmla="*/ 971550 w 4000500"/>
              <a:gd name="connsiteY4" fmla="*/ 0 h 6886575"/>
              <a:gd name="connsiteX5" fmla="*/ 0 w 4000500"/>
              <a:gd name="connsiteY5" fmla="*/ 6858000 h 6886575"/>
              <a:gd name="connsiteX6" fmla="*/ 1866900 w 4000500"/>
              <a:gd name="connsiteY6" fmla="*/ 6867525 h 6886575"/>
              <a:gd name="connsiteX7" fmla="*/ 1876425 w 4000500"/>
              <a:gd name="connsiteY7" fmla="*/ 4048125 h 6886575"/>
              <a:gd name="connsiteX8" fmla="*/ 2085975 w 4000500"/>
              <a:gd name="connsiteY8" fmla="*/ 6877050 h 6886575"/>
              <a:gd name="connsiteX9" fmla="*/ 2990850 w 4000500"/>
              <a:gd name="connsiteY9" fmla="*/ 6877050 h 6886575"/>
              <a:gd name="connsiteX10" fmla="*/ 3209925 w 4000500"/>
              <a:gd name="connsiteY10" fmla="*/ 4057650 h 6886575"/>
              <a:gd name="connsiteX11" fmla="*/ 3219450 w 4000500"/>
              <a:gd name="connsiteY11" fmla="*/ 6867525 h 6886575"/>
              <a:gd name="connsiteX12" fmla="*/ 4000500 w 4000500"/>
              <a:gd name="connsiteY12" fmla="*/ 6886575 h 6886575"/>
              <a:gd name="connsiteX13" fmla="*/ 3990975 w 4000500"/>
              <a:gd name="connsiteY13" fmla="*/ 0 h 6886575"/>
              <a:gd name="connsiteX0" fmla="*/ 4857750 w 4867275"/>
              <a:gd name="connsiteY0" fmla="*/ 0 h 6886575"/>
              <a:gd name="connsiteX1" fmla="*/ 3619500 w 4867275"/>
              <a:gd name="connsiteY1" fmla="*/ 0 h 6886575"/>
              <a:gd name="connsiteX2" fmla="*/ 3409950 w 4867275"/>
              <a:gd name="connsiteY2" fmla="*/ 2286000 h 6886575"/>
              <a:gd name="connsiteX3" fmla="*/ 3200400 w 4867275"/>
              <a:gd name="connsiteY3" fmla="*/ 19050 h 6886575"/>
              <a:gd name="connsiteX4" fmla="*/ 1838325 w 4867275"/>
              <a:gd name="connsiteY4" fmla="*/ 0 h 6886575"/>
              <a:gd name="connsiteX5" fmla="*/ 0 w 4867275"/>
              <a:gd name="connsiteY5" fmla="*/ 6858000 h 6886575"/>
              <a:gd name="connsiteX6" fmla="*/ 2733675 w 4867275"/>
              <a:gd name="connsiteY6" fmla="*/ 6867525 h 6886575"/>
              <a:gd name="connsiteX7" fmla="*/ 2743200 w 4867275"/>
              <a:gd name="connsiteY7" fmla="*/ 4048125 h 6886575"/>
              <a:gd name="connsiteX8" fmla="*/ 2952750 w 4867275"/>
              <a:gd name="connsiteY8" fmla="*/ 6877050 h 6886575"/>
              <a:gd name="connsiteX9" fmla="*/ 3857625 w 4867275"/>
              <a:gd name="connsiteY9" fmla="*/ 6877050 h 6886575"/>
              <a:gd name="connsiteX10" fmla="*/ 4076700 w 4867275"/>
              <a:gd name="connsiteY10" fmla="*/ 4057650 h 6886575"/>
              <a:gd name="connsiteX11" fmla="*/ 4086225 w 4867275"/>
              <a:gd name="connsiteY11" fmla="*/ 6867525 h 6886575"/>
              <a:gd name="connsiteX12" fmla="*/ 4867275 w 4867275"/>
              <a:gd name="connsiteY12" fmla="*/ 6886575 h 6886575"/>
              <a:gd name="connsiteX13" fmla="*/ 4857750 w 4867275"/>
              <a:gd name="connsiteY13" fmla="*/ 0 h 6886575"/>
              <a:gd name="connsiteX0" fmla="*/ 4333875 w 4343400"/>
              <a:gd name="connsiteY0" fmla="*/ 0 h 6886575"/>
              <a:gd name="connsiteX1" fmla="*/ 3095625 w 4343400"/>
              <a:gd name="connsiteY1" fmla="*/ 0 h 6886575"/>
              <a:gd name="connsiteX2" fmla="*/ 2886075 w 4343400"/>
              <a:gd name="connsiteY2" fmla="*/ 2286000 h 6886575"/>
              <a:gd name="connsiteX3" fmla="*/ 2676525 w 4343400"/>
              <a:gd name="connsiteY3" fmla="*/ 19050 h 6886575"/>
              <a:gd name="connsiteX4" fmla="*/ 1314450 w 4343400"/>
              <a:gd name="connsiteY4" fmla="*/ 0 h 6886575"/>
              <a:gd name="connsiteX5" fmla="*/ 0 w 4343400"/>
              <a:gd name="connsiteY5" fmla="*/ 6867525 h 6886575"/>
              <a:gd name="connsiteX6" fmla="*/ 2209800 w 4343400"/>
              <a:gd name="connsiteY6" fmla="*/ 6867525 h 6886575"/>
              <a:gd name="connsiteX7" fmla="*/ 2219325 w 4343400"/>
              <a:gd name="connsiteY7" fmla="*/ 4048125 h 6886575"/>
              <a:gd name="connsiteX8" fmla="*/ 2428875 w 4343400"/>
              <a:gd name="connsiteY8" fmla="*/ 6877050 h 6886575"/>
              <a:gd name="connsiteX9" fmla="*/ 3333750 w 4343400"/>
              <a:gd name="connsiteY9" fmla="*/ 6877050 h 6886575"/>
              <a:gd name="connsiteX10" fmla="*/ 3552825 w 4343400"/>
              <a:gd name="connsiteY10" fmla="*/ 4057650 h 6886575"/>
              <a:gd name="connsiteX11" fmla="*/ 3562350 w 4343400"/>
              <a:gd name="connsiteY11" fmla="*/ 6867525 h 6886575"/>
              <a:gd name="connsiteX12" fmla="*/ 4343400 w 4343400"/>
              <a:gd name="connsiteY12" fmla="*/ 6886575 h 6886575"/>
              <a:gd name="connsiteX13" fmla="*/ 4333875 w 4343400"/>
              <a:gd name="connsiteY13" fmla="*/ 0 h 6886575"/>
              <a:gd name="connsiteX0" fmla="*/ 4333875 w 4343400"/>
              <a:gd name="connsiteY0" fmla="*/ 0 h 6886575"/>
              <a:gd name="connsiteX1" fmla="*/ 3095625 w 4343400"/>
              <a:gd name="connsiteY1" fmla="*/ 0 h 6886575"/>
              <a:gd name="connsiteX2" fmla="*/ 2886075 w 4343400"/>
              <a:gd name="connsiteY2" fmla="*/ 2286000 h 6886575"/>
              <a:gd name="connsiteX3" fmla="*/ 2676525 w 4343400"/>
              <a:gd name="connsiteY3" fmla="*/ 19050 h 6886575"/>
              <a:gd name="connsiteX4" fmla="*/ 123825 w 4343400"/>
              <a:gd name="connsiteY4" fmla="*/ 9525 h 6886575"/>
              <a:gd name="connsiteX5" fmla="*/ 0 w 4343400"/>
              <a:gd name="connsiteY5" fmla="*/ 6867525 h 6886575"/>
              <a:gd name="connsiteX6" fmla="*/ 2209800 w 4343400"/>
              <a:gd name="connsiteY6" fmla="*/ 6867525 h 6886575"/>
              <a:gd name="connsiteX7" fmla="*/ 2219325 w 4343400"/>
              <a:gd name="connsiteY7" fmla="*/ 4048125 h 6886575"/>
              <a:gd name="connsiteX8" fmla="*/ 2428875 w 4343400"/>
              <a:gd name="connsiteY8" fmla="*/ 6877050 h 6886575"/>
              <a:gd name="connsiteX9" fmla="*/ 3333750 w 4343400"/>
              <a:gd name="connsiteY9" fmla="*/ 6877050 h 6886575"/>
              <a:gd name="connsiteX10" fmla="*/ 3552825 w 4343400"/>
              <a:gd name="connsiteY10" fmla="*/ 4057650 h 6886575"/>
              <a:gd name="connsiteX11" fmla="*/ 3562350 w 4343400"/>
              <a:gd name="connsiteY11" fmla="*/ 6867525 h 6886575"/>
              <a:gd name="connsiteX12" fmla="*/ 4343400 w 4343400"/>
              <a:gd name="connsiteY12" fmla="*/ 6886575 h 6886575"/>
              <a:gd name="connsiteX13" fmla="*/ 4333875 w 4343400"/>
              <a:gd name="connsiteY13" fmla="*/ 0 h 6886575"/>
              <a:gd name="connsiteX0" fmla="*/ 4333875 w 4343400"/>
              <a:gd name="connsiteY0" fmla="*/ 0 h 6886575"/>
              <a:gd name="connsiteX1" fmla="*/ 3095625 w 4343400"/>
              <a:gd name="connsiteY1" fmla="*/ 0 h 6886575"/>
              <a:gd name="connsiteX2" fmla="*/ 2886075 w 4343400"/>
              <a:gd name="connsiteY2" fmla="*/ 2286000 h 6886575"/>
              <a:gd name="connsiteX3" fmla="*/ 2676525 w 4343400"/>
              <a:gd name="connsiteY3" fmla="*/ 19050 h 6886575"/>
              <a:gd name="connsiteX4" fmla="*/ 581025 w 4343400"/>
              <a:gd name="connsiteY4" fmla="*/ 9525 h 6886575"/>
              <a:gd name="connsiteX5" fmla="*/ 0 w 4343400"/>
              <a:gd name="connsiteY5" fmla="*/ 6867525 h 6886575"/>
              <a:gd name="connsiteX6" fmla="*/ 2209800 w 4343400"/>
              <a:gd name="connsiteY6" fmla="*/ 6867525 h 6886575"/>
              <a:gd name="connsiteX7" fmla="*/ 2219325 w 4343400"/>
              <a:gd name="connsiteY7" fmla="*/ 4048125 h 6886575"/>
              <a:gd name="connsiteX8" fmla="*/ 2428875 w 4343400"/>
              <a:gd name="connsiteY8" fmla="*/ 6877050 h 6886575"/>
              <a:gd name="connsiteX9" fmla="*/ 3333750 w 4343400"/>
              <a:gd name="connsiteY9" fmla="*/ 6877050 h 6886575"/>
              <a:gd name="connsiteX10" fmla="*/ 3552825 w 4343400"/>
              <a:gd name="connsiteY10" fmla="*/ 4057650 h 6886575"/>
              <a:gd name="connsiteX11" fmla="*/ 3562350 w 4343400"/>
              <a:gd name="connsiteY11" fmla="*/ 6867525 h 6886575"/>
              <a:gd name="connsiteX12" fmla="*/ 4343400 w 4343400"/>
              <a:gd name="connsiteY12" fmla="*/ 6886575 h 6886575"/>
              <a:gd name="connsiteX13" fmla="*/ 4333875 w 4343400"/>
              <a:gd name="connsiteY13" fmla="*/ 0 h 6886575"/>
              <a:gd name="connsiteX0" fmla="*/ 3752850 w 3762375"/>
              <a:gd name="connsiteY0" fmla="*/ 0 h 6886575"/>
              <a:gd name="connsiteX1" fmla="*/ 2514600 w 3762375"/>
              <a:gd name="connsiteY1" fmla="*/ 0 h 6886575"/>
              <a:gd name="connsiteX2" fmla="*/ 2305050 w 3762375"/>
              <a:gd name="connsiteY2" fmla="*/ 2286000 h 6886575"/>
              <a:gd name="connsiteX3" fmla="*/ 2095500 w 3762375"/>
              <a:gd name="connsiteY3" fmla="*/ 19050 h 6886575"/>
              <a:gd name="connsiteX4" fmla="*/ 0 w 3762375"/>
              <a:gd name="connsiteY4" fmla="*/ 9525 h 6886575"/>
              <a:gd name="connsiteX5" fmla="*/ 714375 w 3762375"/>
              <a:gd name="connsiteY5" fmla="*/ 6858000 h 6886575"/>
              <a:gd name="connsiteX6" fmla="*/ 1628775 w 3762375"/>
              <a:gd name="connsiteY6" fmla="*/ 6867525 h 6886575"/>
              <a:gd name="connsiteX7" fmla="*/ 1638300 w 3762375"/>
              <a:gd name="connsiteY7" fmla="*/ 4048125 h 6886575"/>
              <a:gd name="connsiteX8" fmla="*/ 1847850 w 3762375"/>
              <a:gd name="connsiteY8" fmla="*/ 6877050 h 6886575"/>
              <a:gd name="connsiteX9" fmla="*/ 2752725 w 3762375"/>
              <a:gd name="connsiteY9" fmla="*/ 6877050 h 6886575"/>
              <a:gd name="connsiteX10" fmla="*/ 2971800 w 3762375"/>
              <a:gd name="connsiteY10" fmla="*/ 4057650 h 6886575"/>
              <a:gd name="connsiteX11" fmla="*/ 2981325 w 3762375"/>
              <a:gd name="connsiteY11" fmla="*/ 6867525 h 6886575"/>
              <a:gd name="connsiteX12" fmla="*/ 3762375 w 3762375"/>
              <a:gd name="connsiteY12" fmla="*/ 6886575 h 6886575"/>
              <a:gd name="connsiteX13" fmla="*/ 3752850 w 37623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62375" h="6886575">
                <a:moveTo>
                  <a:pt x="3752850" y="0"/>
                </a:moveTo>
                <a:lnTo>
                  <a:pt x="2514600" y="0"/>
                </a:lnTo>
                <a:lnTo>
                  <a:pt x="2305050" y="2286000"/>
                </a:lnTo>
                <a:lnTo>
                  <a:pt x="2095500" y="19050"/>
                </a:lnTo>
                <a:lnTo>
                  <a:pt x="0" y="9525"/>
                </a:lnTo>
                <a:lnTo>
                  <a:pt x="714375" y="6858000"/>
                </a:lnTo>
                <a:lnTo>
                  <a:pt x="1628775" y="6867525"/>
                </a:lnTo>
                <a:lnTo>
                  <a:pt x="1638300" y="4048125"/>
                </a:lnTo>
                <a:lnTo>
                  <a:pt x="1847850" y="6877050"/>
                </a:lnTo>
                <a:lnTo>
                  <a:pt x="2752725" y="6877050"/>
                </a:lnTo>
                <a:lnTo>
                  <a:pt x="2971800" y="4057650"/>
                </a:lnTo>
                <a:lnTo>
                  <a:pt x="2981325" y="6867525"/>
                </a:lnTo>
                <a:lnTo>
                  <a:pt x="3762375" y="6886575"/>
                </a:lnTo>
                <a:lnTo>
                  <a:pt x="375285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186862" y="-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Freeform 31"/>
          <p:cNvSpPr/>
          <p:nvPr userDrawn="1"/>
        </p:nvSpPr>
        <p:spPr>
          <a:xfrm rot="10800000" flipH="1">
            <a:off x="8212835" y="9524"/>
            <a:ext cx="970504" cy="686752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1222039"/>
              <a:gd name="connsiteY0" fmla="*/ 0 h 6858000"/>
              <a:gd name="connsiteX1" fmla="*/ 1222039 w 1222039"/>
              <a:gd name="connsiteY1" fmla="*/ 0 h 6858000"/>
              <a:gd name="connsiteX2" fmla="*/ 1222039 w 1222039"/>
              <a:gd name="connsiteY2" fmla="*/ 6858000 h 6858000"/>
              <a:gd name="connsiteX3" fmla="*/ 1174414 w 1222039"/>
              <a:gd name="connsiteY3" fmla="*/ 6858000 h 6858000"/>
              <a:gd name="connsiteX4" fmla="*/ 0 w 1222039"/>
              <a:gd name="connsiteY4" fmla="*/ 0 h 6858000"/>
              <a:gd name="connsiteX0" fmla="*/ 0 w 1222039"/>
              <a:gd name="connsiteY0" fmla="*/ 0 h 6867525"/>
              <a:gd name="connsiteX1" fmla="*/ 1222039 w 1222039"/>
              <a:gd name="connsiteY1" fmla="*/ 0 h 6867525"/>
              <a:gd name="connsiteX2" fmla="*/ 1222039 w 1222039"/>
              <a:gd name="connsiteY2" fmla="*/ 6858000 h 6867525"/>
              <a:gd name="connsiteX3" fmla="*/ 1210395 w 1222039"/>
              <a:gd name="connsiteY3" fmla="*/ 6867525 h 6867525"/>
              <a:gd name="connsiteX4" fmla="*/ 0 w 1222039"/>
              <a:gd name="connsiteY4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039" h="6867525">
                <a:moveTo>
                  <a:pt x="0" y="0"/>
                </a:moveTo>
                <a:lnTo>
                  <a:pt x="1222039" y="0"/>
                </a:lnTo>
                <a:lnTo>
                  <a:pt x="1222039" y="6858000"/>
                </a:lnTo>
                <a:lnTo>
                  <a:pt x="1210395" y="686752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600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41897"/>
            <a:ext cx="109728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231261"/>
            <a:ext cx="11092828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5435847" y="6356351"/>
            <a:ext cx="1320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2400" smtClean="0"/>
              <a:pPr algn="ctr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3399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41897"/>
            <a:ext cx="109728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31261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31261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5435847" y="6356351"/>
            <a:ext cx="1320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2400" smtClean="0"/>
              <a:pPr algn="ctr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165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12" name="Freeform 11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 userDrawn="1"/>
        </p:nvSpPr>
        <p:spPr>
          <a:xfrm>
            <a:off x="8428264" y="0"/>
            <a:ext cx="3772445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tile tx="762000" ty="0" sx="80000" sy="8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>
            <a:off x="9993085" y="9525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 userDrawn="1"/>
        </p:nvSpPr>
        <p:spPr>
          <a:xfrm>
            <a:off x="8420099" y="1"/>
            <a:ext cx="1571625" cy="6877050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859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 userDrawn="1"/>
        </p:nvSpPr>
        <p:spPr>
          <a:xfrm>
            <a:off x="7404235" y="2614613"/>
            <a:ext cx="4787765" cy="2828925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>
            <a:off x="9381263" y="120368"/>
            <a:ext cx="123825" cy="535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59998"/>
            <a:ext cx="7452026" cy="736956"/>
          </a:xfrm>
          <a:prstGeom prst="rect">
            <a:avLst/>
          </a:prstGeom>
        </p:spPr>
        <p:txBody>
          <a:bodyPr/>
          <a:lstStyle>
            <a:lvl1pPr>
              <a:defRPr sz="4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(20PT, ARIAL NARROW, UPPER CASE)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21" name="Freeform 20"/>
          <p:cNvSpPr/>
          <p:nvPr userDrawn="1"/>
        </p:nvSpPr>
        <p:spPr>
          <a:xfrm>
            <a:off x="7412713" y="2624137"/>
            <a:ext cx="1968365" cy="2828926"/>
          </a:xfrm>
          <a:custGeom>
            <a:avLst/>
            <a:gdLst>
              <a:gd name="connsiteX0" fmla="*/ 0 w 1562100"/>
              <a:gd name="connsiteY0" fmla="*/ 0 h 6877050"/>
              <a:gd name="connsiteX1" fmla="*/ 1562100 w 1562100"/>
              <a:gd name="connsiteY1" fmla="*/ 28575 h 6877050"/>
              <a:gd name="connsiteX2" fmla="*/ 1562100 w 1562100"/>
              <a:gd name="connsiteY2" fmla="*/ 6877050 h 6877050"/>
              <a:gd name="connsiteX3" fmla="*/ 1485900 w 1562100"/>
              <a:gd name="connsiteY3" fmla="*/ 6858000 h 6877050"/>
              <a:gd name="connsiteX4" fmla="*/ 0 w 1562100"/>
              <a:gd name="connsiteY4" fmla="*/ 0 h 6877050"/>
              <a:gd name="connsiteX0" fmla="*/ 0 w 1571625"/>
              <a:gd name="connsiteY0" fmla="*/ 0 h 6867525"/>
              <a:gd name="connsiteX1" fmla="*/ 1571625 w 1571625"/>
              <a:gd name="connsiteY1" fmla="*/ 19050 h 6867525"/>
              <a:gd name="connsiteX2" fmla="*/ 1571625 w 1571625"/>
              <a:gd name="connsiteY2" fmla="*/ 6867525 h 6867525"/>
              <a:gd name="connsiteX3" fmla="*/ 1495425 w 1571625"/>
              <a:gd name="connsiteY3" fmla="*/ 6848475 h 6867525"/>
              <a:gd name="connsiteX4" fmla="*/ 0 w 1571625"/>
              <a:gd name="connsiteY4" fmla="*/ 0 h 686752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905625"/>
              <a:gd name="connsiteX1" fmla="*/ 1571625 w 1571625"/>
              <a:gd name="connsiteY1" fmla="*/ 19050 h 6905625"/>
              <a:gd name="connsiteX2" fmla="*/ 1571625 w 1571625"/>
              <a:gd name="connsiteY2" fmla="*/ 6905625 h 6905625"/>
              <a:gd name="connsiteX3" fmla="*/ 1495425 w 1571625"/>
              <a:gd name="connsiteY3" fmla="*/ 6877050 h 6905625"/>
              <a:gd name="connsiteX4" fmla="*/ 0 w 1571625"/>
              <a:gd name="connsiteY4" fmla="*/ 0 h 690562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86575"/>
              <a:gd name="connsiteX1" fmla="*/ 1571625 w 1571625"/>
              <a:gd name="connsiteY1" fmla="*/ 19050 h 6886575"/>
              <a:gd name="connsiteX2" fmla="*/ 1571625 w 1571625"/>
              <a:gd name="connsiteY2" fmla="*/ 6886575 h 6886575"/>
              <a:gd name="connsiteX3" fmla="*/ 1495425 w 1571625"/>
              <a:gd name="connsiteY3" fmla="*/ 6877050 h 6886575"/>
              <a:gd name="connsiteX4" fmla="*/ 0 w 1571625"/>
              <a:gd name="connsiteY4" fmla="*/ 0 h 6886575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67525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  <a:gd name="connsiteX0" fmla="*/ 0 w 1571625"/>
              <a:gd name="connsiteY0" fmla="*/ 0 h 6877050"/>
              <a:gd name="connsiteX1" fmla="*/ 1571625 w 1571625"/>
              <a:gd name="connsiteY1" fmla="*/ 19050 h 6877050"/>
              <a:gd name="connsiteX2" fmla="*/ 1571625 w 1571625"/>
              <a:gd name="connsiteY2" fmla="*/ 6877050 h 6877050"/>
              <a:gd name="connsiteX3" fmla="*/ 1495425 w 1571625"/>
              <a:gd name="connsiteY3" fmla="*/ 6877050 h 6877050"/>
              <a:gd name="connsiteX4" fmla="*/ 0 w 1571625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5" h="6877050">
                <a:moveTo>
                  <a:pt x="0" y="0"/>
                </a:moveTo>
                <a:lnTo>
                  <a:pt x="1571625" y="19050"/>
                </a:lnTo>
                <a:lnTo>
                  <a:pt x="1571625" y="6877050"/>
                </a:lnTo>
                <a:lnTo>
                  <a:pt x="149542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 userDrawn="1"/>
        </p:nvSpPr>
        <p:spPr>
          <a:xfrm flipH="1">
            <a:off x="4818737" y="2614613"/>
            <a:ext cx="4451976" cy="285750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5154" h="6922875">
                <a:moveTo>
                  <a:pt x="2516135" y="0"/>
                </a:moveTo>
                <a:lnTo>
                  <a:pt x="2521759" y="69669"/>
                </a:lnTo>
                <a:lnTo>
                  <a:pt x="0" y="6922875"/>
                </a:lnTo>
                <a:lnTo>
                  <a:pt x="6266445" y="6844937"/>
                </a:lnTo>
                <a:lnTo>
                  <a:pt x="6275154" y="0"/>
                </a:lnTo>
                <a:lnTo>
                  <a:pt x="2516135" y="0"/>
                </a:lnTo>
                <a:close/>
              </a:path>
            </a:pathLst>
          </a:custGeom>
          <a:blipFill dpi="0" rotWithShape="1">
            <a:blip r:embed="rId4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 userDrawn="1"/>
        </p:nvSpPr>
        <p:spPr>
          <a:xfrm rot="21168187">
            <a:off x="7576063" y="2501520"/>
            <a:ext cx="1562100" cy="309527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4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 userDrawn="1"/>
        </p:nvSpPr>
        <p:spPr>
          <a:xfrm flipH="1">
            <a:off x="-24304" y="-7280"/>
            <a:ext cx="12216304" cy="686528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  <a:gd name="connsiteX0" fmla="*/ 2516135 w 6275154"/>
              <a:gd name="connsiteY0" fmla="*/ 0 h 6931594"/>
              <a:gd name="connsiteX1" fmla="*/ 2521759 w 6275154"/>
              <a:gd name="connsiteY1" fmla="*/ 69669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2516135 w 6275154"/>
              <a:gd name="connsiteY0" fmla="*/ 0 h 6931594"/>
              <a:gd name="connsiteX1" fmla="*/ 1254762 w 6275154"/>
              <a:gd name="connsiteY1" fmla="*/ 108183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4284913 w 8043932"/>
              <a:gd name="connsiteY0" fmla="*/ 0 h 6932504"/>
              <a:gd name="connsiteX1" fmla="*/ 3023540 w 8043932"/>
              <a:gd name="connsiteY1" fmla="*/ 108183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11898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2269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7359 h 6939863"/>
              <a:gd name="connsiteX1" fmla="*/ 6795 w 8043932"/>
              <a:gd name="connsiteY1" fmla="*/ 0 h 6939863"/>
              <a:gd name="connsiteX2" fmla="*/ 0 w 8043932"/>
              <a:gd name="connsiteY2" fmla="*/ 6939863 h 6939863"/>
              <a:gd name="connsiteX3" fmla="*/ 8035223 w 8043932"/>
              <a:gd name="connsiteY3" fmla="*/ 6938953 h 6939863"/>
              <a:gd name="connsiteX4" fmla="*/ 8043932 w 8043932"/>
              <a:gd name="connsiteY4" fmla="*/ 7359 h 6939863"/>
              <a:gd name="connsiteX5" fmla="*/ 4284913 w 8043932"/>
              <a:gd name="connsiteY5" fmla="*/ 7359 h 69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3932" h="6939863">
                <a:moveTo>
                  <a:pt x="4284913" y="7359"/>
                </a:moveTo>
                <a:lnTo>
                  <a:pt x="6795" y="0"/>
                </a:lnTo>
                <a:lnTo>
                  <a:pt x="0" y="6939863"/>
                </a:lnTo>
                <a:lnTo>
                  <a:pt x="8035223" y="6938953"/>
                </a:lnTo>
                <a:lnTo>
                  <a:pt x="8043932" y="7359"/>
                </a:lnTo>
                <a:lnTo>
                  <a:pt x="4284913" y="7359"/>
                </a:lnTo>
                <a:close/>
              </a:path>
            </a:pathLst>
          </a:custGeom>
          <a:blipFill dpi="0" rotWithShape="0">
            <a:blip r:embed="rId3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 userDrawn="1"/>
        </p:nvSpPr>
        <p:spPr>
          <a:xfrm rot="20447943">
            <a:off x="9301439" y="-744350"/>
            <a:ext cx="1562100" cy="811534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 userDrawn="1"/>
        </p:nvSpPr>
        <p:spPr>
          <a:xfrm>
            <a:off x="8277224" y="-9525"/>
            <a:ext cx="3914775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3914775"/>
              <a:gd name="connsiteY0" fmla="*/ 9525 h 6858000"/>
              <a:gd name="connsiteX1" fmla="*/ 3914775 w 3914775"/>
              <a:gd name="connsiteY1" fmla="*/ 0 h 6858000"/>
              <a:gd name="connsiteX2" fmla="*/ 3914775 w 3914775"/>
              <a:gd name="connsiteY2" fmla="*/ 6858000 h 6858000"/>
              <a:gd name="connsiteX3" fmla="*/ 3867150 w 3914775"/>
              <a:gd name="connsiteY3" fmla="*/ 6858000 h 6858000"/>
              <a:gd name="connsiteX4" fmla="*/ 0 w 3914775"/>
              <a:gd name="connsiteY4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5" h="6858000">
                <a:moveTo>
                  <a:pt x="0" y="9525"/>
                </a:moveTo>
                <a:lnTo>
                  <a:pt x="3914775" y="0"/>
                </a:lnTo>
                <a:lnTo>
                  <a:pt x="3914775" y="6858000"/>
                </a:lnTo>
                <a:lnTo>
                  <a:pt x="3867150" y="6858000"/>
                </a:lnTo>
                <a:lnTo>
                  <a:pt x="0" y="952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35" y="6300135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 userDrawn="1"/>
        </p:nvSpPr>
        <p:spPr>
          <a:xfrm flipH="1">
            <a:off x="-24304" y="-7280"/>
            <a:ext cx="12216304" cy="686528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  <a:gd name="connsiteX0" fmla="*/ 2516135 w 6275154"/>
              <a:gd name="connsiteY0" fmla="*/ 0 h 6931594"/>
              <a:gd name="connsiteX1" fmla="*/ 2521759 w 6275154"/>
              <a:gd name="connsiteY1" fmla="*/ 69669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2516135 w 6275154"/>
              <a:gd name="connsiteY0" fmla="*/ 0 h 6931594"/>
              <a:gd name="connsiteX1" fmla="*/ 1254762 w 6275154"/>
              <a:gd name="connsiteY1" fmla="*/ 108183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4284913 w 8043932"/>
              <a:gd name="connsiteY0" fmla="*/ 0 h 6932504"/>
              <a:gd name="connsiteX1" fmla="*/ 3023540 w 8043932"/>
              <a:gd name="connsiteY1" fmla="*/ 108183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11898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2269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7359 h 6939863"/>
              <a:gd name="connsiteX1" fmla="*/ 6795 w 8043932"/>
              <a:gd name="connsiteY1" fmla="*/ 0 h 6939863"/>
              <a:gd name="connsiteX2" fmla="*/ 0 w 8043932"/>
              <a:gd name="connsiteY2" fmla="*/ 6939863 h 6939863"/>
              <a:gd name="connsiteX3" fmla="*/ 8035223 w 8043932"/>
              <a:gd name="connsiteY3" fmla="*/ 6938953 h 6939863"/>
              <a:gd name="connsiteX4" fmla="*/ 8043932 w 8043932"/>
              <a:gd name="connsiteY4" fmla="*/ 7359 h 6939863"/>
              <a:gd name="connsiteX5" fmla="*/ 4284913 w 8043932"/>
              <a:gd name="connsiteY5" fmla="*/ 7359 h 69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3932" h="6939863">
                <a:moveTo>
                  <a:pt x="4284913" y="7359"/>
                </a:moveTo>
                <a:lnTo>
                  <a:pt x="6795" y="0"/>
                </a:lnTo>
                <a:lnTo>
                  <a:pt x="0" y="6939863"/>
                </a:lnTo>
                <a:lnTo>
                  <a:pt x="8035223" y="6938953"/>
                </a:lnTo>
                <a:lnTo>
                  <a:pt x="8043932" y="7359"/>
                </a:lnTo>
                <a:lnTo>
                  <a:pt x="4284913" y="7359"/>
                </a:lnTo>
                <a:close/>
              </a:path>
            </a:pathLst>
          </a:custGeom>
          <a:blipFill dpi="0" rotWithShape="0">
            <a:blip r:embed="rId3">
              <a:grayscl/>
            </a:blip>
            <a:srcRect/>
            <a:tile tx="0" ty="0" sx="25000" sy="2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 userDrawn="1"/>
        </p:nvSpPr>
        <p:spPr>
          <a:xfrm flipV="1">
            <a:off x="7529168" y="3164378"/>
            <a:ext cx="4681882" cy="3657597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3914775"/>
              <a:gd name="connsiteY0" fmla="*/ 9525 h 6858000"/>
              <a:gd name="connsiteX1" fmla="*/ 3914775 w 3914775"/>
              <a:gd name="connsiteY1" fmla="*/ 0 h 6858000"/>
              <a:gd name="connsiteX2" fmla="*/ 3914775 w 3914775"/>
              <a:gd name="connsiteY2" fmla="*/ 6858000 h 6858000"/>
              <a:gd name="connsiteX3" fmla="*/ 3867150 w 3914775"/>
              <a:gd name="connsiteY3" fmla="*/ 6858000 h 6858000"/>
              <a:gd name="connsiteX4" fmla="*/ 0 w 3914775"/>
              <a:gd name="connsiteY4" fmla="*/ 9525 h 6858000"/>
              <a:gd name="connsiteX0" fmla="*/ 0 w 3914775"/>
              <a:gd name="connsiteY0" fmla="*/ 9525 h 6930190"/>
              <a:gd name="connsiteX1" fmla="*/ 3914775 w 3914775"/>
              <a:gd name="connsiteY1" fmla="*/ 0 h 6930190"/>
              <a:gd name="connsiteX2" fmla="*/ 3914775 w 3914775"/>
              <a:gd name="connsiteY2" fmla="*/ 6858000 h 6930190"/>
              <a:gd name="connsiteX3" fmla="*/ 3906972 w 3914775"/>
              <a:gd name="connsiteY3" fmla="*/ 6930190 h 6930190"/>
              <a:gd name="connsiteX4" fmla="*/ 0 w 3914775"/>
              <a:gd name="connsiteY4" fmla="*/ 9525 h 693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5" h="6930190">
                <a:moveTo>
                  <a:pt x="0" y="9525"/>
                </a:moveTo>
                <a:lnTo>
                  <a:pt x="3914775" y="0"/>
                </a:lnTo>
                <a:lnTo>
                  <a:pt x="3914775" y="6858000"/>
                </a:lnTo>
                <a:lnTo>
                  <a:pt x="3906972" y="6930190"/>
                </a:lnTo>
                <a:lnTo>
                  <a:pt x="0" y="952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 userDrawn="1"/>
        </p:nvSpPr>
        <p:spPr>
          <a:xfrm rot="3962384">
            <a:off x="9070353" y="2092690"/>
            <a:ext cx="1562100" cy="585396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629956" y="5278826"/>
            <a:ext cx="2309631" cy="1302845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Image caption (title case)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6314423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95974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 userDrawn="1"/>
        </p:nvSpPr>
        <p:spPr>
          <a:xfrm>
            <a:off x="0" y="-28574"/>
            <a:ext cx="12192000" cy="690562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  <a:gd name="connsiteX0" fmla="*/ 13101676 w 13111201"/>
              <a:gd name="connsiteY0" fmla="*/ 0 h 6905625"/>
              <a:gd name="connsiteX1" fmla="*/ 11863426 w 13111201"/>
              <a:gd name="connsiteY1" fmla="*/ 0 h 6905625"/>
              <a:gd name="connsiteX2" fmla="*/ 11653876 w 13111201"/>
              <a:gd name="connsiteY2" fmla="*/ 2286000 h 6905625"/>
              <a:gd name="connsiteX3" fmla="*/ 11444326 w 13111201"/>
              <a:gd name="connsiteY3" fmla="*/ 19050 h 6905625"/>
              <a:gd name="connsiteX4" fmla="*/ 8405851 w 13111201"/>
              <a:gd name="connsiteY4" fmla="*/ 9525 h 6905625"/>
              <a:gd name="connsiteX5" fmla="*/ 0 w 13111201"/>
              <a:gd name="connsiteY5" fmla="*/ 6905625 h 6905625"/>
              <a:gd name="connsiteX6" fmla="*/ 10977601 w 13111201"/>
              <a:gd name="connsiteY6" fmla="*/ 6867525 h 6905625"/>
              <a:gd name="connsiteX7" fmla="*/ 10987126 w 13111201"/>
              <a:gd name="connsiteY7" fmla="*/ 4048125 h 6905625"/>
              <a:gd name="connsiteX8" fmla="*/ 11196676 w 13111201"/>
              <a:gd name="connsiteY8" fmla="*/ 6877050 h 6905625"/>
              <a:gd name="connsiteX9" fmla="*/ 12101551 w 13111201"/>
              <a:gd name="connsiteY9" fmla="*/ 6877050 h 6905625"/>
              <a:gd name="connsiteX10" fmla="*/ 12320626 w 13111201"/>
              <a:gd name="connsiteY10" fmla="*/ 4057650 h 6905625"/>
              <a:gd name="connsiteX11" fmla="*/ 12330151 w 13111201"/>
              <a:gd name="connsiteY11" fmla="*/ 6867525 h 6905625"/>
              <a:gd name="connsiteX12" fmla="*/ 13111201 w 13111201"/>
              <a:gd name="connsiteY12" fmla="*/ 6886575 h 6905625"/>
              <a:gd name="connsiteX13" fmla="*/ 13101676 w 13111201"/>
              <a:gd name="connsiteY13" fmla="*/ 0 h 6905625"/>
              <a:gd name="connsiteX0" fmla="*/ 13101676 w 13111201"/>
              <a:gd name="connsiteY0" fmla="*/ 0 h 6905625"/>
              <a:gd name="connsiteX1" fmla="*/ 11863426 w 13111201"/>
              <a:gd name="connsiteY1" fmla="*/ 0 h 6905625"/>
              <a:gd name="connsiteX2" fmla="*/ 11653876 w 13111201"/>
              <a:gd name="connsiteY2" fmla="*/ 2286000 h 6905625"/>
              <a:gd name="connsiteX3" fmla="*/ 11444326 w 13111201"/>
              <a:gd name="connsiteY3" fmla="*/ 19050 h 6905625"/>
              <a:gd name="connsiteX4" fmla="*/ 2810 w 13111201"/>
              <a:gd name="connsiteY4" fmla="*/ 19050 h 6905625"/>
              <a:gd name="connsiteX5" fmla="*/ 0 w 13111201"/>
              <a:gd name="connsiteY5" fmla="*/ 6905625 h 6905625"/>
              <a:gd name="connsiteX6" fmla="*/ 10977601 w 13111201"/>
              <a:gd name="connsiteY6" fmla="*/ 6867525 h 6905625"/>
              <a:gd name="connsiteX7" fmla="*/ 10987126 w 13111201"/>
              <a:gd name="connsiteY7" fmla="*/ 4048125 h 6905625"/>
              <a:gd name="connsiteX8" fmla="*/ 11196676 w 13111201"/>
              <a:gd name="connsiteY8" fmla="*/ 6877050 h 6905625"/>
              <a:gd name="connsiteX9" fmla="*/ 12101551 w 13111201"/>
              <a:gd name="connsiteY9" fmla="*/ 6877050 h 6905625"/>
              <a:gd name="connsiteX10" fmla="*/ 12320626 w 13111201"/>
              <a:gd name="connsiteY10" fmla="*/ 4057650 h 6905625"/>
              <a:gd name="connsiteX11" fmla="*/ 12330151 w 13111201"/>
              <a:gd name="connsiteY11" fmla="*/ 6867525 h 6905625"/>
              <a:gd name="connsiteX12" fmla="*/ 13111201 w 13111201"/>
              <a:gd name="connsiteY12" fmla="*/ 6886575 h 6905625"/>
              <a:gd name="connsiteX13" fmla="*/ 13101676 w 13111201"/>
              <a:gd name="connsiteY13" fmla="*/ 0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111201" h="6905625">
                <a:moveTo>
                  <a:pt x="13101676" y="0"/>
                </a:moveTo>
                <a:lnTo>
                  <a:pt x="11863426" y="0"/>
                </a:lnTo>
                <a:lnTo>
                  <a:pt x="11653876" y="2286000"/>
                </a:lnTo>
                <a:lnTo>
                  <a:pt x="11444326" y="19050"/>
                </a:lnTo>
                <a:lnTo>
                  <a:pt x="2810" y="19050"/>
                </a:lnTo>
                <a:cubicBezTo>
                  <a:pt x="1873" y="2314575"/>
                  <a:pt x="937" y="4610100"/>
                  <a:pt x="0" y="6905625"/>
                </a:cubicBezTo>
                <a:lnTo>
                  <a:pt x="10977601" y="6867525"/>
                </a:lnTo>
                <a:lnTo>
                  <a:pt x="10987126" y="4048125"/>
                </a:lnTo>
                <a:lnTo>
                  <a:pt x="11196676" y="6877050"/>
                </a:lnTo>
                <a:lnTo>
                  <a:pt x="12101551" y="6877050"/>
                </a:lnTo>
                <a:lnTo>
                  <a:pt x="12320626" y="4057650"/>
                </a:lnTo>
                <a:lnTo>
                  <a:pt x="12330151" y="6867525"/>
                </a:lnTo>
                <a:lnTo>
                  <a:pt x="13111201" y="6886575"/>
                </a:lnTo>
                <a:lnTo>
                  <a:pt x="131016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dirty="0"/>
          </a:p>
        </p:txBody>
      </p:sp>
      <p:sp>
        <p:nvSpPr>
          <p:cNvPr id="24" name="Freeform 23"/>
          <p:cNvSpPr/>
          <p:nvPr userDrawn="1"/>
        </p:nvSpPr>
        <p:spPr>
          <a:xfrm>
            <a:off x="4733926" y="-28574"/>
            <a:ext cx="7462836" cy="691515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96140"/>
              <a:gd name="connsiteX1" fmla="*/ 1485900 w 1485900"/>
              <a:gd name="connsiteY1" fmla="*/ 19050 h 6896140"/>
              <a:gd name="connsiteX2" fmla="*/ 1485900 w 1485900"/>
              <a:gd name="connsiteY2" fmla="*/ 6877050 h 6896140"/>
              <a:gd name="connsiteX3" fmla="*/ 959185 w 1485900"/>
              <a:gd name="connsiteY3" fmla="*/ 6896140 h 6896140"/>
              <a:gd name="connsiteX4" fmla="*/ 0 w 1485900"/>
              <a:gd name="connsiteY4" fmla="*/ 0 h 6896140"/>
              <a:gd name="connsiteX0" fmla="*/ 0 w 1485900"/>
              <a:gd name="connsiteY0" fmla="*/ 0 h 6905744"/>
              <a:gd name="connsiteX1" fmla="*/ 1485900 w 1485900"/>
              <a:gd name="connsiteY1" fmla="*/ 19050 h 6905744"/>
              <a:gd name="connsiteX2" fmla="*/ 1485900 w 1485900"/>
              <a:gd name="connsiteY2" fmla="*/ 6905744 h 6905744"/>
              <a:gd name="connsiteX3" fmla="*/ 959185 w 1485900"/>
              <a:gd name="connsiteY3" fmla="*/ 6896140 h 6905744"/>
              <a:gd name="connsiteX4" fmla="*/ 0 w 1485900"/>
              <a:gd name="connsiteY4" fmla="*/ 0 h 6905744"/>
              <a:gd name="connsiteX0" fmla="*/ 0 w 1485900"/>
              <a:gd name="connsiteY0" fmla="*/ 0 h 6905744"/>
              <a:gd name="connsiteX1" fmla="*/ 1485900 w 1485900"/>
              <a:gd name="connsiteY1" fmla="*/ 19050 h 6905744"/>
              <a:gd name="connsiteX2" fmla="*/ 1485900 w 1485900"/>
              <a:gd name="connsiteY2" fmla="*/ 6905744 h 6905744"/>
              <a:gd name="connsiteX3" fmla="*/ 849189 w 1485900"/>
              <a:gd name="connsiteY3" fmla="*/ 6896140 h 6905744"/>
              <a:gd name="connsiteX4" fmla="*/ 0 w 1485900"/>
              <a:gd name="connsiteY4" fmla="*/ 0 h 6905744"/>
              <a:gd name="connsiteX0" fmla="*/ 0 w 1485900"/>
              <a:gd name="connsiteY0" fmla="*/ 0 h 6924834"/>
              <a:gd name="connsiteX1" fmla="*/ 1485900 w 1485900"/>
              <a:gd name="connsiteY1" fmla="*/ 19050 h 6924834"/>
              <a:gd name="connsiteX2" fmla="*/ 1485900 w 1485900"/>
              <a:gd name="connsiteY2" fmla="*/ 6905744 h 6924834"/>
              <a:gd name="connsiteX3" fmla="*/ 849189 w 1485900"/>
              <a:gd name="connsiteY3" fmla="*/ 6924834 h 6924834"/>
              <a:gd name="connsiteX4" fmla="*/ 0 w 1485900"/>
              <a:gd name="connsiteY4" fmla="*/ 0 h 692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924834">
                <a:moveTo>
                  <a:pt x="0" y="0"/>
                </a:moveTo>
                <a:lnTo>
                  <a:pt x="1485900" y="19050"/>
                </a:lnTo>
                <a:lnTo>
                  <a:pt x="1485900" y="6905744"/>
                </a:lnTo>
                <a:lnTo>
                  <a:pt x="849189" y="692483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r"/>
            <a:endParaRPr lang="en-AU" dirty="0"/>
          </a:p>
        </p:txBody>
      </p:sp>
      <p:sp>
        <p:nvSpPr>
          <p:cNvPr id="26" name="Freeform 25"/>
          <p:cNvSpPr/>
          <p:nvPr userDrawn="1"/>
        </p:nvSpPr>
        <p:spPr>
          <a:xfrm rot="20327477">
            <a:off x="6026972" y="-612237"/>
            <a:ext cx="1562100" cy="8069438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 userDrawn="1"/>
        </p:nvSpPr>
        <p:spPr>
          <a:xfrm>
            <a:off x="4596644" y="-28574"/>
            <a:ext cx="1562100" cy="6915150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 3"/>
          <p:cNvSpPr/>
          <p:nvPr userDrawn="1"/>
        </p:nvSpPr>
        <p:spPr>
          <a:xfrm>
            <a:off x="4733925" y="142875"/>
            <a:ext cx="4114800" cy="6734175"/>
          </a:xfrm>
          <a:custGeom>
            <a:avLst/>
            <a:gdLst>
              <a:gd name="connsiteX0" fmla="*/ 0 w 4114800"/>
              <a:gd name="connsiteY0" fmla="*/ 0 h 6734175"/>
              <a:gd name="connsiteX1" fmla="*/ 1419225 w 4114800"/>
              <a:gd name="connsiteY1" fmla="*/ 6734175 h 6734175"/>
              <a:gd name="connsiteX2" fmla="*/ 4114800 w 4114800"/>
              <a:gd name="connsiteY2" fmla="*/ 6734175 h 6734175"/>
              <a:gd name="connsiteX3" fmla="*/ 0 w 4114800"/>
              <a:gd name="connsiteY3" fmla="*/ 0 h 673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6734175">
                <a:moveTo>
                  <a:pt x="0" y="0"/>
                </a:moveTo>
                <a:lnTo>
                  <a:pt x="1419225" y="6734175"/>
                </a:lnTo>
                <a:lnTo>
                  <a:pt x="4114800" y="67341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6274721" y="2313093"/>
            <a:ext cx="5757606" cy="3435594"/>
          </a:xfrm>
          <a:prstGeom prst="rect">
            <a:avLst/>
          </a:prstGeom>
        </p:spPr>
        <p:txBody>
          <a:bodyPr wrap="square"/>
          <a:lstStyle>
            <a:lvl1pPr algn="r"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DIVIDER OR PULL-OUT QUOTE (UPPER CASE)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6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 userDrawn="1"/>
        </p:nvSpPr>
        <p:spPr>
          <a:xfrm>
            <a:off x="7600950" y="-9524"/>
            <a:ext cx="1485900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097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29" r:id="rId2"/>
    <p:sldLayoutId id="2147483930" r:id="rId3"/>
    <p:sldLayoutId id="2147483913" r:id="rId4"/>
    <p:sldLayoutId id="2147483919" r:id="rId5"/>
    <p:sldLayoutId id="2147483920" r:id="rId6"/>
    <p:sldLayoutId id="2147483922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0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/>
          <p:cNvSpPr/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/>
          <p:cNvSpPr/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 userDrawn="1"/>
        </p:nvSpPr>
        <p:spPr>
          <a:xfrm>
            <a:off x="7600950" y="-9525"/>
            <a:ext cx="1485900" cy="687705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77050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77050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7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4" r:id="rId2"/>
    <p:sldLayoutId id="2147483923" r:id="rId3"/>
    <p:sldLayoutId id="2147483915" r:id="rId4"/>
    <p:sldLayoutId id="2147483916" r:id="rId5"/>
    <p:sldLayoutId id="2147483921" r:id="rId6"/>
    <p:sldLayoutId id="2147483917" r:id="rId7"/>
    <p:sldLayoutId id="2147483939" r:id="rId8"/>
    <p:sldLayoutId id="214748394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jpg"/><Relationship Id="rId5" Type="http://schemas.openxmlformats.org/officeDocument/2006/relationships/hyperlink" Target="https://bridges.monash.edu/articles/conference_contribution/The_Vera_Bradford_Collection_A_Digitisation_Project/url" TargetMode="External"/><Relationship Id="rId4" Type="http://schemas.openxmlformats.org/officeDocument/2006/relationships/hyperlink" Target="https://doi.org/10.26180/5d96b07d8bf2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rene.guidotti@monash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 txBox="1">
            <a:spLocks/>
          </p:cNvSpPr>
          <p:nvPr/>
        </p:nvSpPr>
        <p:spPr>
          <a:xfrm>
            <a:off x="707121" y="1253041"/>
            <a:ext cx="6539128" cy="14788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200" b="1" kern="1200" baseline="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 err="1">
                <a:solidFill>
                  <a:srgbClr val="006CAB"/>
                </a:solidFill>
              </a:rPr>
              <a:t>Digitisation</a:t>
            </a:r>
            <a:r>
              <a:rPr lang="en-US" sz="3800" dirty="0">
                <a:solidFill>
                  <a:srgbClr val="006CAB"/>
                </a:solidFill>
              </a:rPr>
              <a:t> on the sound stage</a:t>
            </a:r>
          </a:p>
          <a:p>
            <a:r>
              <a:rPr lang="en-US" sz="3800" i="1" dirty="0">
                <a:solidFill>
                  <a:srgbClr val="006CAB"/>
                </a:solidFill>
              </a:rPr>
              <a:t>Sharing our stories</a:t>
            </a:r>
            <a:endParaRPr lang="en-AU" sz="3800" i="1" dirty="0">
              <a:solidFill>
                <a:srgbClr val="006CAB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07121" y="2731843"/>
            <a:ext cx="2875848" cy="513606"/>
          </a:xfrm>
        </p:spPr>
        <p:txBody>
          <a:bodyPr/>
          <a:lstStyle/>
          <a:p>
            <a:r>
              <a:rPr lang="en-AU" dirty="0"/>
              <a:t>Irene Guidotti  </a:t>
            </a:r>
          </a:p>
          <a:p>
            <a:r>
              <a:rPr lang="en-AU" dirty="0"/>
              <a:t>Digitisation Centre</a:t>
            </a:r>
            <a:br>
              <a:rPr lang="en-AU" dirty="0"/>
            </a:br>
            <a:endParaRPr lang="en-AU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867" y="2987741"/>
            <a:ext cx="4247430" cy="283161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868" y="1253041"/>
            <a:ext cx="4250020" cy="1734702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07120" y="3587411"/>
            <a:ext cx="2615064" cy="409725"/>
          </a:xfrm>
          <a:prstGeom prst="rect">
            <a:avLst/>
          </a:prstGeom>
        </p:spPr>
        <p:txBody>
          <a:bodyPr/>
          <a:lstStyle/>
          <a:p>
            <a:r>
              <a:rPr lang="en-AU" sz="1800" dirty="0">
                <a:solidFill>
                  <a:schemeClr val="tx1"/>
                </a:solidFill>
              </a:rPr>
              <a:t>13 October 2021</a:t>
            </a:r>
          </a:p>
        </p:txBody>
      </p:sp>
    </p:spTree>
    <p:extLst>
      <p:ext uri="{BB962C8B-B14F-4D97-AF65-F5344CB8AC3E}">
        <p14:creationId xmlns:p14="http://schemas.microsoft.com/office/powerpoint/2010/main" val="23521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6060" y="424544"/>
            <a:ext cx="11619904" cy="736956"/>
          </a:xfrm>
        </p:spPr>
        <p:txBody>
          <a:bodyPr/>
          <a:lstStyle/>
          <a:p>
            <a:r>
              <a:rPr lang="en-AU" sz="3600" dirty="0"/>
              <a:t>Student reflection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9640" y="1395828"/>
            <a:ext cx="987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“I was able to contribute to a project important for the Library and the community of artists”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640" y="2081525"/>
            <a:ext cx="950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“</a:t>
            </a:r>
            <a:r>
              <a:rPr lang="en-US" sz="2000" dirty="0"/>
              <a:t>The project has highlighted the issue of managing noise in the recorded audio files</a:t>
            </a:r>
            <a:r>
              <a:rPr lang="en-AU" sz="2000" dirty="0"/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9640" y="2767222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“</a:t>
            </a:r>
            <a:r>
              <a:rPr lang="en-US" sz="2000" dirty="0"/>
              <a:t>I suggested problem solutions in discussion with the </a:t>
            </a:r>
            <a:r>
              <a:rPr lang="en-US" sz="2000" dirty="0" err="1"/>
              <a:t>Digitisation</a:t>
            </a:r>
            <a:r>
              <a:rPr lang="en-US" sz="2000" dirty="0"/>
              <a:t> Coordinator</a:t>
            </a:r>
            <a:r>
              <a:rPr lang="en-AU" sz="20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9640" y="3452919"/>
            <a:ext cx="865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“</a:t>
            </a:r>
            <a:r>
              <a:rPr lang="en-US" sz="2000" dirty="0"/>
              <a:t>I learned what it means to work in a team and in a </a:t>
            </a:r>
            <a:r>
              <a:rPr lang="en-US" sz="2000" dirty="0" err="1"/>
              <a:t>Digitisation</a:t>
            </a:r>
            <a:r>
              <a:rPr lang="en-US" sz="2000" dirty="0"/>
              <a:t> Centre</a:t>
            </a:r>
            <a:r>
              <a:rPr lang="en-AU" sz="2000" dirty="0"/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5257799"/>
            <a:ext cx="204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4932" y="5257799"/>
            <a:ext cx="204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03864" y="5257798"/>
            <a:ext cx="204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9640" y="4138616"/>
            <a:ext cx="865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“I am willing to know more about these singers and John </a:t>
            </a:r>
            <a:r>
              <a:rPr lang="en-AU" sz="2000" dirty="0" err="1"/>
              <a:t>Cargher’s</a:t>
            </a:r>
            <a:r>
              <a:rPr lang="en-AU" sz="2000" dirty="0"/>
              <a:t> story”</a:t>
            </a:r>
          </a:p>
        </p:txBody>
      </p:sp>
    </p:spTree>
    <p:extLst>
      <p:ext uri="{BB962C8B-B14F-4D97-AF65-F5344CB8AC3E}">
        <p14:creationId xmlns:p14="http://schemas.microsoft.com/office/powerpoint/2010/main" val="150897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6060" y="446188"/>
            <a:ext cx="7401026" cy="736956"/>
          </a:xfrm>
        </p:spPr>
        <p:txBody>
          <a:bodyPr/>
          <a:lstStyle/>
          <a:p>
            <a:r>
              <a:rPr lang="en-AU" sz="3600" dirty="0"/>
              <a:t>Library collaboration across divisions</a:t>
            </a:r>
          </a:p>
        </p:txBody>
      </p:sp>
      <p:sp>
        <p:nvSpPr>
          <p:cNvPr id="7" name="TextBox 1"/>
          <p:cNvSpPr txBox="1">
            <a:spLocks noGrp="1"/>
          </p:cNvSpPr>
          <p:nvPr>
            <p:ph type="body" sz="quarter" idx="16"/>
          </p:nvPr>
        </p:nvSpPr>
        <p:spPr>
          <a:xfrm>
            <a:off x="1027188" y="1274153"/>
            <a:ext cx="3885583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Megan Deacon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Simon </a:t>
            </a:r>
            <a:r>
              <a:rPr lang="en-US" sz="2600" dirty="0" err="1"/>
              <a:t>Devanny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Anita </a:t>
            </a:r>
            <a:r>
              <a:rPr lang="en-US" sz="2600" dirty="0" err="1"/>
              <a:t>Dewi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Glenda Hill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Danielle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err="1" smtClean="0"/>
              <a:t>Violeta</a:t>
            </a:r>
            <a:r>
              <a:rPr lang="en-US" sz="2600" dirty="0" smtClean="0"/>
              <a:t> </a:t>
            </a:r>
            <a:r>
              <a:rPr lang="en-US" sz="2600" dirty="0" err="1"/>
              <a:t>Milenkovic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Beth Pearson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Clare </a:t>
            </a:r>
            <a:r>
              <a:rPr lang="en-US" sz="2600" dirty="0"/>
              <a:t>Presser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Jackie </a:t>
            </a:r>
            <a:r>
              <a:rPr lang="en-US" sz="2600" dirty="0" err="1" smtClean="0"/>
              <a:t>Waylen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8" name="TextBox 3"/>
          <p:cNvSpPr txBox="1"/>
          <p:nvPr/>
        </p:nvSpPr>
        <p:spPr>
          <a:xfrm>
            <a:off x="5472201" y="5734852"/>
            <a:ext cx="22859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YOU!!!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43" y="1274153"/>
            <a:ext cx="43582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306" y="1183144"/>
            <a:ext cx="5245449" cy="5279127"/>
          </a:xfrm>
          <a:prstGeom prst="rect">
            <a:avLst/>
          </a:prstGeom>
        </p:spPr>
      </p:pic>
      <p:sp>
        <p:nvSpPr>
          <p:cNvPr id="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6060" y="446188"/>
            <a:ext cx="7401026" cy="736956"/>
          </a:xfrm>
        </p:spPr>
        <p:txBody>
          <a:bodyPr/>
          <a:lstStyle/>
          <a:p>
            <a:r>
              <a:rPr lang="en-AU" sz="3600" dirty="0"/>
              <a:t>Enrico Caruso Museum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8" y="1183144"/>
            <a:ext cx="9048750" cy="504907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711" y="1183144"/>
            <a:ext cx="8414961" cy="4710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24" y="1183144"/>
            <a:ext cx="4966411" cy="52691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33" y="1183144"/>
            <a:ext cx="7749316" cy="53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2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2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253" y="328170"/>
            <a:ext cx="5057208" cy="251596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307" y="392762"/>
            <a:ext cx="2491666" cy="1948839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1218253" y="3025846"/>
            <a:ext cx="7992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/>
              <a:t>2019 Theme</a:t>
            </a:r>
            <a:r>
              <a:rPr lang="en-US" sz="2200" b="1" i="1" dirty="0"/>
              <a:t>: Beyond the Beat: Taking music libraries to our users</a:t>
            </a:r>
            <a:endParaRPr lang="en-AU" sz="2200" b="1" dirty="0"/>
          </a:p>
        </p:txBody>
      </p:sp>
      <p:sp>
        <p:nvSpPr>
          <p:cNvPr id="12" name="TextBox 2"/>
          <p:cNvSpPr txBox="1"/>
          <p:nvPr/>
        </p:nvSpPr>
        <p:spPr>
          <a:xfrm>
            <a:off x="1668733" y="3537001"/>
            <a:ext cx="6451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The Vera Bradford Collection: A </a:t>
            </a:r>
            <a:r>
              <a:rPr lang="en-US" sz="2000" i="1" dirty="0" err="1"/>
              <a:t>Digitisation</a:t>
            </a:r>
            <a:r>
              <a:rPr lang="en-US" sz="2000" i="1" dirty="0"/>
              <a:t> Project</a:t>
            </a:r>
          </a:p>
          <a:p>
            <a:r>
              <a:rPr lang="en-US" dirty="0">
                <a:hlinkClick r:id="rId4"/>
              </a:rPr>
              <a:t>https://doi.org/10.26180/5d96b07d8bf2f</a:t>
            </a:r>
            <a:endParaRPr lang="en-US" dirty="0"/>
          </a:p>
          <a:p>
            <a:r>
              <a:rPr lang="en-US" dirty="0">
                <a:hlinkClick r:id="rId5"/>
              </a:rPr>
              <a:t>http://hdl.handle.net/1959.1/1404337</a:t>
            </a:r>
            <a:r>
              <a:rPr lang="en-US" sz="2000" i="1" dirty="0"/>
              <a:t/>
            </a:r>
            <a:br>
              <a:rPr lang="en-US" sz="2000" i="1" dirty="0"/>
            </a:br>
            <a:endParaRPr lang="en-US" sz="2000" i="1" dirty="0"/>
          </a:p>
          <a:p>
            <a:r>
              <a:rPr lang="en-US" sz="2400" dirty="0"/>
              <a:t/>
            </a:r>
            <a:br>
              <a:rPr lang="en-US" sz="2400" dirty="0"/>
            </a:br>
            <a:endParaRPr lang="en-AU" sz="2200" b="1" dirty="0"/>
          </a:p>
        </p:txBody>
      </p:sp>
      <p:sp>
        <p:nvSpPr>
          <p:cNvPr id="13" name="TextBox 2"/>
          <p:cNvSpPr txBox="1"/>
          <p:nvPr/>
        </p:nvSpPr>
        <p:spPr>
          <a:xfrm>
            <a:off x="1218253" y="4667222"/>
            <a:ext cx="6902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/>
              <a:t>2021 Theme</a:t>
            </a:r>
            <a:r>
              <a:rPr lang="en-US" sz="2200" b="1" i="1" dirty="0"/>
              <a:t>: Music Rights for All: Libraries as enablers</a:t>
            </a:r>
            <a:endParaRPr lang="en-AU" sz="2200" b="1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7570" y="2811818"/>
            <a:ext cx="2181269" cy="27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78507" y="5345370"/>
            <a:ext cx="2615064" cy="409725"/>
          </a:xfrm>
        </p:spPr>
        <p:txBody>
          <a:bodyPr/>
          <a:lstStyle/>
          <a:p>
            <a:r>
              <a:rPr lang="en-AU" dirty="0"/>
              <a:t>IAML 2021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507" y="1485900"/>
            <a:ext cx="6355668" cy="1520110"/>
          </a:xfrm>
        </p:spPr>
        <p:txBody>
          <a:bodyPr/>
          <a:lstStyle/>
          <a:p>
            <a:r>
              <a:rPr lang="en-US" sz="3800" dirty="0" err="1"/>
              <a:t>Digitising</a:t>
            </a:r>
            <a:r>
              <a:rPr lang="en-US" sz="3800" dirty="0"/>
              <a:t> John </a:t>
            </a:r>
            <a:r>
              <a:rPr lang="en-US" sz="3800" dirty="0" err="1"/>
              <a:t>Cargher</a:t>
            </a:r>
            <a:r>
              <a:rPr lang="en-US" sz="3800" dirty="0"/>
              <a:t> </a:t>
            </a:r>
          </a:p>
          <a:p>
            <a:r>
              <a:rPr lang="en-US" sz="3800" dirty="0"/>
              <a:t>78 rpm records </a:t>
            </a:r>
          </a:p>
          <a:p>
            <a:r>
              <a:rPr lang="en-US" sz="3800" dirty="0"/>
              <a:t>at Monash University Library</a:t>
            </a:r>
            <a:endParaRPr lang="en-AU" sz="3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78507" y="4023535"/>
            <a:ext cx="5649617" cy="513606"/>
          </a:xfrm>
        </p:spPr>
        <p:txBody>
          <a:bodyPr/>
          <a:lstStyle/>
          <a:p>
            <a:r>
              <a:rPr lang="en-AU" dirty="0"/>
              <a:t>Irene Guidotti  </a:t>
            </a:r>
          </a:p>
          <a:p>
            <a:r>
              <a:rPr lang="en-AU" dirty="0">
                <a:solidFill>
                  <a:srgbClr val="FF0000"/>
                </a:solidFill>
                <a:hlinkClick r:id="rId3"/>
              </a:rPr>
              <a:t>irene.guidotti@monash.edu</a:t>
            </a:r>
            <a:r>
              <a:rPr lang="en-AU" dirty="0">
                <a:solidFill>
                  <a:srgbClr val="FF0000"/>
                </a:solidFill>
              </a:rPr>
              <a:t/>
            </a:r>
            <a:br>
              <a:rPr lang="en-AU" dirty="0">
                <a:solidFill>
                  <a:srgbClr val="FF0000"/>
                </a:solidFill>
              </a:rPr>
            </a:b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53" y="-190500"/>
            <a:ext cx="6742804" cy="72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6060" y="450820"/>
            <a:ext cx="11619904" cy="736956"/>
          </a:xfrm>
        </p:spPr>
        <p:txBody>
          <a:bodyPr/>
          <a:lstStyle/>
          <a:p>
            <a:r>
              <a:rPr lang="en-AU" sz="3600" dirty="0"/>
              <a:t>John </a:t>
            </a:r>
            <a:r>
              <a:rPr lang="en-AU" sz="3600" dirty="0" err="1"/>
              <a:t>Cargher</a:t>
            </a:r>
            <a:r>
              <a:rPr lang="en-AU" sz="3600" dirty="0"/>
              <a:t> Collection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7220" y="1596780"/>
            <a:ext cx="49295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Donated in 2009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600" dirty="0"/>
              <a:t>By </a:t>
            </a:r>
            <a:r>
              <a:rPr lang="en-US" sz="2600" dirty="0"/>
              <a:t>Robyn </a:t>
            </a:r>
            <a:r>
              <a:rPr lang="en-US" sz="2600" dirty="0" smtClean="0"/>
              <a:t>Walton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Cultural Gifts Program</a:t>
            </a:r>
            <a:endParaRPr lang="en-AU" sz="2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600" dirty="0"/>
              <a:t>Matheson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2000+ vinyl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1200+ CDs, LPs,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Ephemeral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68 singers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34 conductors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600" dirty="0"/>
              <a:t>53 composers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3721" y="5812787"/>
            <a:ext cx="650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Autographed photograph of Nellie Melba with Browning Mummery and John Brownlee</a:t>
            </a:r>
          </a:p>
          <a:p>
            <a:pPr algn="ctr"/>
            <a:r>
              <a:rPr lang="en-US" sz="1400" dirty="0"/>
              <a:t>Pictures Collection, H2007.74, State Library of Victoria</a:t>
            </a:r>
            <a:endParaRPr lang="en-AU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82" y="1596780"/>
            <a:ext cx="5172075" cy="3438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55" y="607497"/>
            <a:ext cx="4558850" cy="5195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11" y="740062"/>
            <a:ext cx="4456778" cy="4456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76" y="1127173"/>
            <a:ext cx="4724886" cy="474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8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6060" y="437013"/>
            <a:ext cx="2701459" cy="736956"/>
          </a:xfrm>
        </p:spPr>
        <p:txBody>
          <a:bodyPr/>
          <a:lstStyle/>
          <a:p>
            <a:r>
              <a:rPr lang="en-AU" sz="3600" dirty="0"/>
              <a:t>The Project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49" y="1454295"/>
            <a:ext cx="62579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Faculty of Arts, Work Integrated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Professional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PD </a:t>
            </a:r>
            <a:r>
              <a:rPr lang="en-US" sz="2600" dirty="0"/>
              <a:t>from previous WIL internship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Library selected as a host by the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12 </a:t>
            </a:r>
            <a:r>
              <a:rPr lang="en-US" sz="2600" dirty="0"/>
              <a:t>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Academic assessments: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Online Induction - Value %:10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Report Plan - Value %:20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Reflexive Portfolio - Value %:30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Final Report - Value %:40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65" y="805491"/>
            <a:ext cx="4175760" cy="417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43" y="1931159"/>
            <a:ext cx="4554804" cy="30500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2546" y="5239946"/>
            <a:ext cx="4085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smtClean="0"/>
              <a:t>Brandon Meyer, </a:t>
            </a:r>
            <a:r>
              <a:rPr lang="en-AU" sz="1400" dirty="0"/>
              <a:t>Monash University Student, ATS3935</a:t>
            </a:r>
          </a:p>
        </p:txBody>
      </p:sp>
    </p:spTree>
    <p:extLst>
      <p:ext uri="{BB962C8B-B14F-4D97-AF65-F5344CB8AC3E}">
        <p14:creationId xmlns:p14="http://schemas.microsoft.com/office/powerpoint/2010/main" val="142764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6060" y="437013"/>
            <a:ext cx="2701459" cy="736956"/>
          </a:xfrm>
        </p:spPr>
        <p:txBody>
          <a:bodyPr/>
          <a:lstStyle/>
          <a:p>
            <a:r>
              <a:rPr lang="en-AU" sz="3600" dirty="0"/>
              <a:t>The Project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49" y="1454295"/>
            <a:ext cx="62579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First recording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Project start date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First assessment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600" dirty="0" smtClean="0"/>
              <a:t>Selection (JC’s list)</a:t>
            </a:r>
            <a:endParaRPr lang="en-AU" sz="2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600" dirty="0"/>
              <a:t>Copyright clearance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600" dirty="0"/>
              <a:t>78 rpm player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600" dirty="0"/>
              <a:t>Ordering sleeves, acid free covers,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07" y="1454295"/>
            <a:ext cx="5029974" cy="335436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591" y="1069428"/>
            <a:ext cx="3961905" cy="3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0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6060" y="437013"/>
            <a:ext cx="4451678" cy="736956"/>
          </a:xfrm>
        </p:spPr>
        <p:txBody>
          <a:bodyPr/>
          <a:lstStyle/>
          <a:p>
            <a:r>
              <a:rPr lang="en-AU" sz="3600" dirty="0"/>
              <a:t>Music and Copyright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49" y="1454295"/>
            <a:ext cx="610314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Define who owns the copyright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usually multiple: composer, lyricist, artist, maker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Case by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Some cases have the composer’s music out of copyright, but still in copyright if considering the lyricist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Restricted access for research </a:t>
            </a:r>
            <a:r>
              <a:rPr lang="en-US" sz="2600" dirty="0" smtClean="0"/>
              <a:t>purpose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E.g. ‘Ole Man River’ from </a:t>
            </a:r>
            <a:r>
              <a:rPr lang="en-US" sz="2600" i="1" dirty="0" smtClean="0"/>
              <a:t>Showboat</a:t>
            </a:r>
            <a:endParaRPr lang="en-AU" sz="2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80" y="1550194"/>
            <a:ext cx="5491320" cy="3001834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7491990" y="4704165"/>
            <a:ext cx="3908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/>
              <a:t>Composition and recording: two forms of copyright</a:t>
            </a:r>
          </a:p>
        </p:txBody>
      </p:sp>
    </p:spTree>
    <p:extLst>
      <p:ext uri="{BB962C8B-B14F-4D97-AF65-F5344CB8AC3E}">
        <p14:creationId xmlns:p14="http://schemas.microsoft.com/office/powerpoint/2010/main" val="415847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352" y="975975"/>
            <a:ext cx="6080491" cy="3251803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6060" y="489050"/>
            <a:ext cx="3615859" cy="736956"/>
          </a:xfrm>
        </p:spPr>
        <p:txBody>
          <a:bodyPr/>
          <a:lstStyle/>
          <a:p>
            <a:r>
              <a:rPr lang="en-AU" sz="3600" dirty="0"/>
              <a:t>Challenges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49" y="1526043"/>
            <a:ext cx="62579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First time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Small team / High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Noise reduction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Information retrieval and description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206" y="975975"/>
            <a:ext cx="4243387" cy="42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8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6060" y="431901"/>
            <a:ext cx="2062293" cy="736956"/>
          </a:xfrm>
        </p:spPr>
        <p:txBody>
          <a:bodyPr/>
          <a:lstStyle/>
          <a:p>
            <a:r>
              <a:rPr lang="en-AU" sz="3600" dirty="0"/>
              <a:t>Outcomes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8291" y="1310714"/>
            <a:ext cx="560451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b="1" dirty="0"/>
              <a:t>Collection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Preservation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Digitisation best practice =&gt; </a:t>
            </a:r>
            <a:r>
              <a:rPr lang="en-AU" sz="2600" b="1" dirty="0"/>
              <a:t>reusable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dirty="0"/>
              <a:t>Strengthen Collaboration with 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b="1" dirty="0"/>
              <a:t>Online Collection Discoverability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b="1" dirty="0"/>
              <a:t>Promotion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300" dirty="0"/>
              <a:t>Events, seminars, and </a:t>
            </a:r>
            <a:r>
              <a:rPr lang="en-AU" sz="2300" dirty="0" smtClean="0"/>
              <a:t>exhibition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300" dirty="0" smtClean="0"/>
              <a:t>Feuilletons and newsletter</a:t>
            </a:r>
            <a:endParaRPr lang="en-AU" sz="23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300" dirty="0"/>
              <a:t>Shareable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300" b="1" dirty="0"/>
              <a:t>Wider Interest</a:t>
            </a:r>
            <a:endParaRPr lang="en-AU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600" b="1" dirty="0"/>
              <a:t>Stories from the Collection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06" y="-236640"/>
            <a:ext cx="5207358" cy="709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51" y="975974"/>
            <a:ext cx="4966639" cy="4978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03" y="1008663"/>
            <a:ext cx="4960288" cy="4960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21" y="990599"/>
            <a:ext cx="4940370" cy="4963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79" y="975974"/>
            <a:ext cx="4943212" cy="49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whit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_widescreen-blackwhite-version_Oct17" id="{C7379920-908B-7048-A0BB-DAD241E5E951}" vid="{759B5728-7757-634B-AF53-B290ADE3E06D}"/>
    </a:ext>
  </a:extLst>
</a:theme>
</file>

<file path=ppt/theme/theme2.xml><?xml version="1.0" encoding="utf-8"?>
<a:theme xmlns:a="http://schemas.openxmlformats.org/drawingml/2006/main" name="Colour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_widescreen-blackwhite-version_Oct17" id="{C7379920-908B-7048-A0BB-DAD241E5E951}" vid="{D91ABD06-2A5C-B14B-B48D-476F714320A7}"/>
    </a:ext>
  </a:extLst>
</a:theme>
</file>

<file path=ppt/theme/theme3.xml><?xml version="1.0" encoding="utf-8"?>
<a:theme xmlns:a="http://schemas.openxmlformats.org/drawingml/2006/main" name="Textur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_widescreen-blackwhite-version_Oct17" id="{C7379920-908B-7048-A0BB-DAD241E5E951}" vid="{46C9FF9E-0F06-7846-9F41-056B101E656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PPT-Template_widescreen-blackwhite-version_Oct17</Template>
  <TotalTime>13336</TotalTime>
  <Words>990</Words>
  <Application>Microsoft Office PowerPoint</Application>
  <PresentationFormat>Widescreen</PresentationFormat>
  <Paragraphs>149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Arial</vt:lpstr>
      <vt:lpstr>Arial Narrow</vt:lpstr>
      <vt:lpstr>Calibri</vt:lpstr>
      <vt:lpstr>Wingdings</vt:lpstr>
      <vt:lpstr>Blackwhite deck</vt:lpstr>
      <vt:lpstr>Colour deck</vt:lpstr>
      <vt:lpstr>Texture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Pearson</dc:creator>
  <cp:lastModifiedBy>Irene Guidotti</cp:lastModifiedBy>
  <cp:revision>134</cp:revision>
  <cp:lastPrinted>2019-09-30T01:00:41Z</cp:lastPrinted>
  <dcterms:created xsi:type="dcterms:W3CDTF">2017-10-17T01:14:25Z</dcterms:created>
  <dcterms:modified xsi:type="dcterms:W3CDTF">2021-10-13T00:43:12Z</dcterms:modified>
</cp:coreProperties>
</file>