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7" r:id="rId4"/>
    <p:sldId id="259" r:id="rId5"/>
    <p:sldId id="269" r:id="rId6"/>
    <p:sldId id="272" r:id="rId7"/>
    <p:sldId id="268" r:id="rId8"/>
    <p:sldId id="265" r:id="rId9"/>
    <p:sldId id="270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E815D-0A36-4087-B053-0C6D1361AAD6}" v="1586" dt="2019-06-06T07:07:58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518" autoAdjust="0"/>
  </p:normalViewPr>
  <p:slideViewPr>
    <p:cSldViewPr snapToGrid="0">
      <p:cViewPr varScale="1">
        <p:scale>
          <a:sx n="53" d="100"/>
          <a:sy n="53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ko Hatta" userId="0f88e683-026d-48ee-baf0-04c309cfa2d0" providerId="ADAL" clId="{8E5E815D-0A36-4087-B053-0C6D1361AAD6}"/>
    <pc:docChg chg="custSel addSld delSld modSld">
      <pc:chgData name="Ayako Hatta" userId="0f88e683-026d-48ee-baf0-04c309cfa2d0" providerId="ADAL" clId="{8E5E815D-0A36-4087-B053-0C6D1361AAD6}" dt="2019-06-06T07:07:58.099" v="1552" actId="20577"/>
      <pc:docMkLst>
        <pc:docMk/>
      </pc:docMkLst>
      <pc:sldChg chg="modSp">
        <pc:chgData name="Ayako Hatta" userId="0f88e683-026d-48ee-baf0-04c309cfa2d0" providerId="ADAL" clId="{8E5E815D-0A36-4087-B053-0C6D1361AAD6}" dt="2019-06-06T05:19:46.306" v="1103" actId="20577"/>
        <pc:sldMkLst>
          <pc:docMk/>
          <pc:sldMk cId="3779194314" sldId="257"/>
        </pc:sldMkLst>
        <pc:spChg chg="mod">
          <ac:chgData name="Ayako Hatta" userId="0f88e683-026d-48ee-baf0-04c309cfa2d0" providerId="ADAL" clId="{8E5E815D-0A36-4087-B053-0C6D1361AAD6}" dt="2019-06-06T05:19:46.306" v="1103" actId="20577"/>
          <ac:spMkLst>
            <pc:docMk/>
            <pc:sldMk cId="3779194314" sldId="257"/>
            <ac:spMk id="4" creationId="{00000000-0000-0000-0000-000000000000}"/>
          </ac:spMkLst>
        </pc:spChg>
      </pc:sldChg>
      <pc:sldChg chg="addSp delSp modSp modNotesTx">
        <pc:chgData name="Ayako Hatta" userId="0f88e683-026d-48ee-baf0-04c309cfa2d0" providerId="ADAL" clId="{8E5E815D-0A36-4087-B053-0C6D1361AAD6}" dt="2019-06-06T05:31:08.766" v="1461" actId="20577"/>
        <pc:sldMkLst>
          <pc:docMk/>
          <pc:sldMk cId="2082612311" sldId="259"/>
        </pc:sldMkLst>
        <pc:spChg chg="mod">
          <ac:chgData name="Ayako Hatta" userId="0f88e683-026d-48ee-baf0-04c309cfa2d0" providerId="ADAL" clId="{8E5E815D-0A36-4087-B053-0C6D1361AAD6}" dt="2019-06-06T03:13:41.455" v="31" actId="20577"/>
          <ac:spMkLst>
            <pc:docMk/>
            <pc:sldMk cId="2082612311" sldId="259"/>
            <ac:spMk id="3" creationId="{00000000-0000-0000-0000-000000000000}"/>
          </ac:spMkLst>
        </pc:spChg>
        <pc:picChg chg="del">
          <ac:chgData name="Ayako Hatta" userId="0f88e683-026d-48ee-baf0-04c309cfa2d0" providerId="ADAL" clId="{8E5E815D-0A36-4087-B053-0C6D1361AAD6}" dt="2019-06-06T03:13:05.381" v="8" actId="478"/>
          <ac:picMkLst>
            <pc:docMk/>
            <pc:sldMk cId="2082612311" sldId="259"/>
            <ac:picMk id="6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6.469" v="9" actId="478"/>
          <ac:picMkLst>
            <pc:docMk/>
            <pc:sldMk cId="2082612311" sldId="259"/>
            <ac:picMk id="7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10.314" v="14" actId="478"/>
          <ac:picMkLst>
            <pc:docMk/>
            <pc:sldMk cId="2082612311" sldId="259"/>
            <ac:picMk id="8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8.036" v="11" actId="478"/>
          <ac:picMkLst>
            <pc:docMk/>
            <pc:sldMk cId="2082612311" sldId="259"/>
            <ac:picMk id="9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7.293" v="10" actId="478"/>
          <ac:picMkLst>
            <pc:docMk/>
            <pc:sldMk cId="2082612311" sldId="259"/>
            <ac:picMk id="10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8.800" v="12" actId="478"/>
          <ac:picMkLst>
            <pc:docMk/>
            <pc:sldMk cId="2082612311" sldId="259"/>
            <ac:picMk id="11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4.336" v="7" actId="478"/>
          <ac:picMkLst>
            <pc:docMk/>
            <pc:sldMk cId="2082612311" sldId="259"/>
            <ac:picMk id="12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9.627" v="13" actId="478"/>
          <ac:picMkLst>
            <pc:docMk/>
            <pc:sldMk cId="2082612311" sldId="259"/>
            <ac:picMk id="13" creationId="{00000000-0000-0000-0000-000000000000}"/>
          </ac:picMkLst>
        </pc:picChg>
        <pc:picChg chg="del">
          <ac:chgData name="Ayako Hatta" userId="0f88e683-026d-48ee-baf0-04c309cfa2d0" providerId="ADAL" clId="{8E5E815D-0A36-4087-B053-0C6D1361AAD6}" dt="2019-06-06T03:13:03.337" v="6" actId="478"/>
          <ac:picMkLst>
            <pc:docMk/>
            <pc:sldMk cId="2082612311" sldId="259"/>
            <ac:picMk id="14" creationId="{00000000-0000-0000-0000-000000000000}"/>
          </ac:picMkLst>
        </pc:picChg>
        <pc:picChg chg="add mod">
          <ac:chgData name="Ayako Hatta" userId="0f88e683-026d-48ee-baf0-04c309cfa2d0" providerId="ADAL" clId="{8E5E815D-0A36-4087-B053-0C6D1361AAD6}" dt="2019-06-06T03:15:03.570" v="36" actId="1076"/>
          <ac:picMkLst>
            <pc:docMk/>
            <pc:sldMk cId="2082612311" sldId="259"/>
            <ac:picMk id="15" creationId="{B3D8C3BC-F85B-48B4-A6AD-5D3056CA50CD}"/>
          </ac:picMkLst>
        </pc:picChg>
        <pc:picChg chg="add mod">
          <ac:chgData name="Ayako Hatta" userId="0f88e683-026d-48ee-baf0-04c309cfa2d0" providerId="ADAL" clId="{8E5E815D-0A36-4087-B053-0C6D1361AAD6}" dt="2019-06-06T03:15:01.304" v="35" actId="1076"/>
          <ac:picMkLst>
            <pc:docMk/>
            <pc:sldMk cId="2082612311" sldId="259"/>
            <ac:picMk id="16" creationId="{567760DF-2472-43BC-AFAA-C33A9D428D81}"/>
          </ac:picMkLst>
        </pc:picChg>
      </pc:sldChg>
      <pc:sldChg chg="modSp">
        <pc:chgData name="Ayako Hatta" userId="0f88e683-026d-48ee-baf0-04c309cfa2d0" providerId="ADAL" clId="{8E5E815D-0A36-4087-B053-0C6D1361AAD6}" dt="2019-06-06T07:07:58.099" v="1552" actId="20577"/>
        <pc:sldMkLst>
          <pc:docMk/>
          <pc:sldMk cId="3545247663" sldId="260"/>
        </pc:sldMkLst>
        <pc:spChg chg="mod">
          <ac:chgData name="Ayako Hatta" userId="0f88e683-026d-48ee-baf0-04c309cfa2d0" providerId="ADAL" clId="{8E5E815D-0A36-4087-B053-0C6D1361AAD6}" dt="2019-06-06T03:43:06.626" v="87" actId="1076"/>
          <ac:spMkLst>
            <pc:docMk/>
            <pc:sldMk cId="3545247663" sldId="260"/>
            <ac:spMk id="4" creationId="{00000000-0000-0000-0000-000000000000}"/>
          </ac:spMkLst>
        </pc:spChg>
        <pc:spChg chg="mod">
          <ac:chgData name="Ayako Hatta" userId="0f88e683-026d-48ee-baf0-04c309cfa2d0" providerId="ADAL" clId="{8E5E815D-0A36-4087-B053-0C6D1361AAD6}" dt="2019-06-06T07:07:58.099" v="1552" actId="20577"/>
          <ac:spMkLst>
            <pc:docMk/>
            <pc:sldMk cId="3545247663" sldId="260"/>
            <ac:spMk id="5" creationId="{00000000-0000-0000-0000-000000000000}"/>
          </ac:spMkLst>
        </pc:spChg>
      </pc:sldChg>
      <pc:sldChg chg="addSp delSp modSp del">
        <pc:chgData name="Ayako Hatta" userId="0f88e683-026d-48ee-baf0-04c309cfa2d0" providerId="ADAL" clId="{8E5E815D-0A36-4087-B053-0C6D1361AAD6}" dt="2019-06-06T04:54:29.890" v="396" actId="2696"/>
        <pc:sldMkLst>
          <pc:docMk/>
          <pc:sldMk cId="3957728192" sldId="262"/>
        </pc:sldMkLst>
        <pc:spChg chg="mod">
          <ac:chgData name="Ayako Hatta" userId="0f88e683-026d-48ee-baf0-04c309cfa2d0" providerId="ADAL" clId="{8E5E815D-0A36-4087-B053-0C6D1361AAD6}" dt="2019-06-06T03:52:57.400" v="393" actId="14100"/>
          <ac:spMkLst>
            <pc:docMk/>
            <pc:sldMk cId="3957728192" sldId="262"/>
            <ac:spMk id="3" creationId="{00000000-0000-0000-0000-000000000000}"/>
          </ac:spMkLst>
        </pc:spChg>
        <pc:spChg chg="add del mod">
          <ac:chgData name="Ayako Hatta" userId="0f88e683-026d-48ee-baf0-04c309cfa2d0" providerId="ADAL" clId="{8E5E815D-0A36-4087-B053-0C6D1361AAD6}" dt="2019-06-06T03:53:03.794" v="395" actId="478"/>
          <ac:spMkLst>
            <pc:docMk/>
            <pc:sldMk cId="3957728192" sldId="262"/>
            <ac:spMk id="4" creationId="{0556CC82-3113-42E2-A3CC-96F48EACC2E5}"/>
          </ac:spMkLst>
        </pc:spChg>
        <pc:spChg chg="del mod">
          <ac:chgData name="Ayako Hatta" userId="0f88e683-026d-48ee-baf0-04c309cfa2d0" providerId="ADAL" clId="{8E5E815D-0A36-4087-B053-0C6D1361AAD6}" dt="2019-06-06T03:53:01.892" v="394" actId="478"/>
          <ac:spMkLst>
            <pc:docMk/>
            <pc:sldMk cId="3957728192" sldId="262"/>
            <ac:spMk id="5" creationId="{00000000-0000-0000-0000-000000000000}"/>
          </ac:spMkLst>
        </pc:spChg>
      </pc:sldChg>
      <pc:sldChg chg="modSp">
        <pc:chgData name="Ayako Hatta" userId="0f88e683-026d-48ee-baf0-04c309cfa2d0" providerId="ADAL" clId="{8E5E815D-0A36-4087-B053-0C6D1361AAD6}" dt="2019-06-06T05:28:55.148" v="1455" actId="12"/>
        <pc:sldMkLst>
          <pc:docMk/>
          <pc:sldMk cId="2482170770" sldId="263"/>
        </pc:sldMkLst>
        <pc:spChg chg="mod">
          <ac:chgData name="Ayako Hatta" userId="0f88e683-026d-48ee-baf0-04c309cfa2d0" providerId="ADAL" clId="{8E5E815D-0A36-4087-B053-0C6D1361AAD6}" dt="2019-06-06T05:21:45.627" v="1206" actId="20577"/>
          <ac:spMkLst>
            <pc:docMk/>
            <pc:sldMk cId="2482170770" sldId="263"/>
            <ac:spMk id="3" creationId="{00000000-0000-0000-0000-000000000000}"/>
          </ac:spMkLst>
        </pc:spChg>
        <pc:spChg chg="mod">
          <ac:chgData name="Ayako Hatta" userId="0f88e683-026d-48ee-baf0-04c309cfa2d0" providerId="ADAL" clId="{8E5E815D-0A36-4087-B053-0C6D1361AAD6}" dt="2019-06-06T05:28:55.148" v="1455" actId="12"/>
          <ac:spMkLst>
            <pc:docMk/>
            <pc:sldMk cId="2482170770" sldId="263"/>
            <ac:spMk id="5" creationId="{00000000-0000-0000-0000-000000000000}"/>
          </ac:spMkLst>
        </pc:spChg>
      </pc:sldChg>
      <pc:sldChg chg="addSp modSp">
        <pc:chgData name="Ayako Hatta" userId="0f88e683-026d-48ee-baf0-04c309cfa2d0" providerId="ADAL" clId="{8E5E815D-0A36-4087-B053-0C6D1361AAD6}" dt="2019-06-06T07:07:45.374" v="1551" actId="20577"/>
        <pc:sldMkLst>
          <pc:docMk/>
          <pc:sldMk cId="957200036" sldId="265"/>
        </pc:sldMkLst>
        <pc:spChg chg="mod">
          <ac:chgData name="Ayako Hatta" userId="0f88e683-026d-48ee-baf0-04c309cfa2d0" providerId="ADAL" clId="{8E5E815D-0A36-4087-B053-0C6D1361AAD6}" dt="2019-06-06T07:07:45.374" v="1551" actId="20577"/>
          <ac:spMkLst>
            <pc:docMk/>
            <pc:sldMk cId="957200036" sldId="265"/>
            <ac:spMk id="2" creationId="{00000000-0000-0000-0000-000000000000}"/>
          </ac:spMkLst>
        </pc:spChg>
        <pc:spChg chg="add mod">
          <ac:chgData name="Ayako Hatta" userId="0f88e683-026d-48ee-baf0-04c309cfa2d0" providerId="ADAL" clId="{8E5E815D-0A36-4087-B053-0C6D1361AAD6}" dt="2019-06-06T03:44:40.172" v="120" actId="20577"/>
          <ac:spMkLst>
            <pc:docMk/>
            <pc:sldMk cId="957200036" sldId="265"/>
            <ac:spMk id="3" creationId="{E2F1F57F-D0F5-4E00-945F-22850AD81AA2}"/>
          </ac:spMkLst>
        </pc:spChg>
      </pc:sldChg>
      <pc:sldChg chg="addSp delSp modSp">
        <pc:chgData name="Ayako Hatta" userId="0f88e683-026d-48ee-baf0-04c309cfa2d0" providerId="ADAL" clId="{8E5E815D-0A36-4087-B053-0C6D1361AAD6}" dt="2019-06-06T05:19:50.339" v="1105" actId="20577"/>
        <pc:sldMkLst>
          <pc:docMk/>
          <pc:sldMk cId="2152659594" sldId="266"/>
        </pc:sldMkLst>
        <pc:spChg chg="mod">
          <ac:chgData name="Ayako Hatta" userId="0f88e683-026d-48ee-baf0-04c309cfa2d0" providerId="ADAL" clId="{8E5E815D-0A36-4087-B053-0C6D1361AAD6}" dt="2019-06-06T05:19:50.339" v="1105" actId="20577"/>
          <ac:spMkLst>
            <pc:docMk/>
            <pc:sldMk cId="2152659594" sldId="266"/>
            <ac:spMk id="3" creationId="{00000000-0000-0000-0000-000000000000}"/>
          </ac:spMkLst>
        </pc:spChg>
        <pc:spChg chg="del">
          <ac:chgData name="Ayako Hatta" userId="0f88e683-026d-48ee-baf0-04c309cfa2d0" providerId="ADAL" clId="{8E5E815D-0A36-4087-B053-0C6D1361AAD6}" dt="2019-06-06T03:40:05.719" v="55" actId="478"/>
          <ac:spMkLst>
            <pc:docMk/>
            <pc:sldMk cId="2152659594" sldId="266"/>
            <ac:spMk id="4" creationId="{00000000-0000-0000-0000-000000000000}"/>
          </ac:spMkLst>
        </pc:spChg>
        <pc:spChg chg="mod">
          <ac:chgData name="Ayako Hatta" userId="0f88e683-026d-48ee-baf0-04c309cfa2d0" providerId="ADAL" clId="{8E5E815D-0A36-4087-B053-0C6D1361AAD6}" dt="2019-06-06T03:49:27.830" v="233" actId="1076"/>
          <ac:spMkLst>
            <pc:docMk/>
            <pc:sldMk cId="2152659594" sldId="266"/>
            <ac:spMk id="5" creationId="{00000000-0000-0000-0000-000000000000}"/>
          </ac:spMkLst>
        </pc:spChg>
        <pc:spChg chg="add del mod">
          <ac:chgData name="Ayako Hatta" userId="0f88e683-026d-48ee-baf0-04c309cfa2d0" providerId="ADAL" clId="{8E5E815D-0A36-4087-B053-0C6D1361AAD6}" dt="2019-06-06T03:40:09.107" v="56" actId="478"/>
          <ac:spMkLst>
            <pc:docMk/>
            <pc:sldMk cId="2152659594" sldId="266"/>
            <ac:spMk id="8" creationId="{4C9A1BF4-E66A-43F7-A591-9154317ABC1B}"/>
          </ac:spMkLst>
        </pc:spChg>
        <pc:picChg chg="add mod">
          <ac:chgData name="Ayako Hatta" userId="0f88e683-026d-48ee-baf0-04c309cfa2d0" providerId="ADAL" clId="{8E5E815D-0A36-4087-B053-0C6D1361AAD6}" dt="2019-06-06T03:40:51.615" v="84" actId="1076"/>
          <ac:picMkLst>
            <pc:docMk/>
            <pc:sldMk cId="2152659594" sldId="266"/>
            <ac:picMk id="6" creationId="{69D70982-3CF3-4F9B-B2C9-7A29DDCAEF70}"/>
          </ac:picMkLst>
        </pc:picChg>
      </pc:sldChg>
      <pc:sldChg chg="addSp delSp modSp add modNotesTx">
        <pc:chgData name="Ayako Hatta" userId="0f88e683-026d-48ee-baf0-04c309cfa2d0" providerId="ADAL" clId="{8E5E815D-0A36-4087-B053-0C6D1361AAD6}" dt="2019-06-06T05:39:54.023" v="1549" actId="20577"/>
        <pc:sldMkLst>
          <pc:docMk/>
          <pc:sldMk cId="1373693976" sldId="267"/>
        </pc:sldMkLst>
        <pc:spChg chg="del">
          <ac:chgData name="Ayako Hatta" userId="0f88e683-026d-48ee-baf0-04c309cfa2d0" providerId="ADAL" clId="{8E5E815D-0A36-4087-B053-0C6D1361AAD6}" dt="2019-06-06T03:17:07.661" v="41" actId="478"/>
          <ac:spMkLst>
            <pc:docMk/>
            <pc:sldMk cId="1373693976" sldId="267"/>
            <ac:spMk id="2" creationId="{ED452F89-5749-4B39-A007-6857038178DB}"/>
          </ac:spMkLst>
        </pc:spChg>
        <pc:spChg chg="del">
          <ac:chgData name="Ayako Hatta" userId="0f88e683-026d-48ee-baf0-04c309cfa2d0" providerId="ADAL" clId="{8E5E815D-0A36-4087-B053-0C6D1361AAD6}" dt="2019-06-06T03:17:05.356" v="40" actId="478"/>
          <ac:spMkLst>
            <pc:docMk/>
            <pc:sldMk cId="1373693976" sldId="267"/>
            <ac:spMk id="3" creationId="{754F84EC-722F-45D8-8237-855172028A2A}"/>
          </ac:spMkLst>
        </pc:spChg>
        <pc:spChg chg="del">
          <ac:chgData name="Ayako Hatta" userId="0f88e683-026d-48ee-baf0-04c309cfa2d0" providerId="ADAL" clId="{8E5E815D-0A36-4087-B053-0C6D1361AAD6}" dt="2019-06-06T03:17:08.815" v="42" actId="478"/>
          <ac:spMkLst>
            <pc:docMk/>
            <pc:sldMk cId="1373693976" sldId="267"/>
            <ac:spMk id="4" creationId="{3AE73AC4-AF0C-47BB-87CF-575E772A936D}"/>
          </ac:spMkLst>
        </pc:spChg>
        <pc:spChg chg="del">
          <ac:chgData name="Ayako Hatta" userId="0f88e683-026d-48ee-baf0-04c309cfa2d0" providerId="ADAL" clId="{8E5E815D-0A36-4087-B053-0C6D1361AAD6}" dt="2019-06-06T03:17:09.705" v="43" actId="478"/>
          <ac:spMkLst>
            <pc:docMk/>
            <pc:sldMk cId="1373693976" sldId="267"/>
            <ac:spMk id="5" creationId="{D65F1287-DFAB-457F-BCC5-46EE1B477EF9}"/>
          </ac:spMkLst>
        </pc:spChg>
        <pc:spChg chg="add mod">
          <ac:chgData name="Ayako Hatta" userId="0f88e683-026d-48ee-baf0-04c309cfa2d0" providerId="ADAL" clId="{8E5E815D-0A36-4087-B053-0C6D1361AAD6}" dt="2019-06-06T05:17:14.818" v="1075" actId="1076"/>
          <ac:spMkLst>
            <pc:docMk/>
            <pc:sldMk cId="1373693976" sldId="267"/>
            <ac:spMk id="9" creationId="{0C35B78E-327A-40D2-9F4B-0CA4A16AD5D3}"/>
          </ac:spMkLst>
        </pc:spChg>
        <pc:spChg chg="add mod">
          <ac:chgData name="Ayako Hatta" userId="0f88e683-026d-48ee-baf0-04c309cfa2d0" providerId="ADAL" clId="{8E5E815D-0A36-4087-B053-0C6D1361AAD6}" dt="2019-06-06T05:19:54.219" v="1107" actId="20577"/>
          <ac:spMkLst>
            <pc:docMk/>
            <pc:sldMk cId="1373693976" sldId="267"/>
            <ac:spMk id="10" creationId="{1999850A-E763-44D0-9B02-98B87239B91F}"/>
          </ac:spMkLst>
        </pc:spChg>
        <pc:picChg chg="add mod">
          <ac:chgData name="Ayako Hatta" userId="0f88e683-026d-48ee-baf0-04c309cfa2d0" providerId="ADAL" clId="{8E5E815D-0A36-4087-B053-0C6D1361AAD6}" dt="2019-06-06T03:18:53.354" v="52" actId="1076"/>
          <ac:picMkLst>
            <pc:docMk/>
            <pc:sldMk cId="1373693976" sldId="267"/>
            <ac:picMk id="6" creationId="{70F8D4AC-1F82-4FBD-A417-1FC6AA04F065}"/>
          </ac:picMkLst>
        </pc:picChg>
        <pc:picChg chg="add del mod">
          <ac:chgData name="Ayako Hatta" userId="0f88e683-026d-48ee-baf0-04c309cfa2d0" providerId="ADAL" clId="{8E5E815D-0A36-4087-B053-0C6D1361AAD6}" dt="2019-06-06T03:18:48.967" v="51" actId="478"/>
          <ac:picMkLst>
            <pc:docMk/>
            <pc:sldMk cId="1373693976" sldId="267"/>
            <ac:picMk id="7" creationId="{028B5B03-E23F-4088-89F8-6BEE4E8E4D33}"/>
          </ac:picMkLst>
        </pc:picChg>
        <pc:picChg chg="add mod">
          <ac:chgData name="Ayako Hatta" userId="0f88e683-026d-48ee-baf0-04c309cfa2d0" providerId="ADAL" clId="{8E5E815D-0A36-4087-B053-0C6D1361AAD6}" dt="2019-06-06T03:19:34.708" v="54" actId="1076"/>
          <ac:picMkLst>
            <pc:docMk/>
            <pc:sldMk cId="1373693976" sldId="267"/>
            <ac:picMk id="8" creationId="{7D345EFD-084A-475A-B2C9-89561CACEA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97BB-21A9-4D51-A7AC-59C9C806078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5FD3-9E30-4212-9102-20E4F082D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1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97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84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63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01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86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31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44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07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34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86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0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8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6466"/>
          <a:stretch/>
        </p:blipFill>
        <p:spPr>
          <a:xfrm>
            <a:off x="8618530" y="0"/>
            <a:ext cx="301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copy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7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40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9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3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27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74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C9E1-2939-4DB5-97F2-B472E0CDC5F7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5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109" y="4216198"/>
            <a:ext cx="4905603" cy="1535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Ayako Hatta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Japanese Studies Librarian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Monash University Library</a:t>
            </a:r>
            <a:endParaRPr lang="en-A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July, 2019 at the JSAA Conference</a:t>
            </a:r>
          </a:p>
          <a:p>
            <a:pPr marL="0" indent="0">
              <a:buNone/>
            </a:pPr>
            <a:endParaRPr lang="en-A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808" y="1959605"/>
            <a:ext cx="7055264" cy="1624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>
                <a:latin typeface="Arial Narrow" panose="020B0606020202030204" pitchFamily="34" charset="0"/>
                <a:cs typeface="Arial" panose="020B0604020202020204" pitchFamily="34" charset="0"/>
              </a:rPr>
              <a:t>Japanese collection </a:t>
            </a:r>
          </a:p>
          <a:p>
            <a:pPr marL="0" indent="0">
              <a:buNone/>
            </a:pPr>
            <a:r>
              <a:rPr lang="en-US" sz="3300" dirty="0">
                <a:latin typeface="Arial Narrow" panose="020B0606020202030204" pitchFamily="34" charset="0"/>
                <a:cs typeface="Arial" panose="020B0604020202020204" pitchFamily="34" charset="0"/>
              </a:rPr>
              <a:t>at Monash University Library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1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900" dirty="0"/>
              <a:t>Researching at Monash University</a:t>
            </a:r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5520" y="862441"/>
            <a:ext cx="4902411" cy="401647"/>
          </a:xfrm>
        </p:spPr>
        <p:txBody>
          <a:bodyPr/>
          <a:lstStyle/>
          <a:p>
            <a:r>
              <a:rPr lang="en-AU" dirty="0"/>
              <a:t>Social networking tools and profiles in Japan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78127" y="1599397"/>
            <a:ext cx="11066727" cy="4009482"/>
          </a:xfrm>
        </p:spPr>
        <p:txBody>
          <a:bodyPr>
            <a:normAutofit/>
          </a:bodyPr>
          <a:lstStyle/>
          <a:p>
            <a:r>
              <a:rPr lang="en-AU" b="1" dirty="0"/>
              <a:t>Grants-in-Aid for </a:t>
            </a:r>
            <a:r>
              <a:rPr lang="en-AU" b="1"/>
              <a:t>Scientific Research (</a:t>
            </a:r>
            <a:r>
              <a:rPr lang="en-AU" b="1" dirty="0"/>
              <a:t>KAKEN)    </a:t>
            </a:r>
            <a:r>
              <a:rPr lang="en-AU" dirty="0"/>
              <a:t>https://nrid.nii.ac.jp/index/</a:t>
            </a:r>
          </a:p>
          <a:p>
            <a:r>
              <a:rPr lang="en-US" dirty="0"/>
              <a:t>	Includes information on adopted projects, assessment, and research achievements 	from the Grants-in-Aid for Scientific Research(KAKENHI) Program.</a:t>
            </a:r>
            <a:endParaRPr lang="en-AU" dirty="0"/>
          </a:p>
          <a:p>
            <a:r>
              <a:rPr lang="en-AU" b="1" dirty="0"/>
              <a:t>Institutional Repositories </a:t>
            </a:r>
            <a:r>
              <a:rPr lang="en-AU" b="1" dirty="0" err="1"/>
              <a:t>DataBase</a:t>
            </a:r>
            <a:r>
              <a:rPr lang="en-AU" b="1" dirty="0"/>
              <a:t> (IRDB)      </a:t>
            </a:r>
            <a:r>
              <a:rPr lang="en-AU" dirty="0"/>
              <a:t>https://irdb.nii.ac.jp/</a:t>
            </a:r>
          </a:p>
          <a:p>
            <a:r>
              <a:rPr lang="en-AU" dirty="0"/>
              <a:t>	A database service that provides metadata contents that has registered at the 	institutional repositories in Japan.</a:t>
            </a:r>
          </a:p>
          <a:p>
            <a:r>
              <a:rPr lang="en-AU" b="1" dirty="0" err="1"/>
              <a:t>Researchmap</a:t>
            </a:r>
            <a:r>
              <a:rPr lang="en-AU" b="1" dirty="0"/>
              <a:t>     </a:t>
            </a:r>
            <a:r>
              <a:rPr lang="en-AU" dirty="0"/>
              <a:t>https://researchmap.jp/ </a:t>
            </a:r>
          </a:p>
          <a:p>
            <a:r>
              <a:rPr lang="en-US" dirty="0"/>
              <a:t>	Enables users to create personalized websites, manage their research information, 	and network and collaborate with other researchers.</a:t>
            </a:r>
            <a:r>
              <a:rPr lang="en-AU" b="1" dirty="0"/>
              <a:t> </a:t>
            </a:r>
          </a:p>
          <a:p>
            <a:r>
              <a:rPr lang="en-AU" b="1" dirty="0"/>
              <a:t>J-GLOBAL    </a:t>
            </a:r>
            <a:r>
              <a:rPr lang="en-AU" dirty="0"/>
              <a:t>https://jglobal.jst.go.jp/en</a:t>
            </a:r>
          </a:p>
          <a:p>
            <a:r>
              <a:rPr lang="en-US" dirty="0"/>
              <a:t>	Researchers (</a:t>
            </a:r>
            <a:r>
              <a:rPr lang="en-US" dirty="0" err="1"/>
              <a:t>Researchmap</a:t>
            </a:r>
            <a:r>
              <a:rPr lang="en-US" dirty="0"/>
              <a:t>), institutions, articles, research projects, etc.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524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Clayton campus, Sir Louis Matheson Library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Japanese collection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7357" y="1941397"/>
            <a:ext cx="6268161" cy="32991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Popular culture, Manga and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Contemporary Japanese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Japanese language learning,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Linguistics, </a:t>
            </a:r>
            <a:r>
              <a:rPr lang="en-US" dirty="0" smtClean="0"/>
              <a:t>Literature, Translation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Music, History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Japanese Teaching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Japanese Music Archive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Manga Library on campus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70982-3CF3-4F9B-B2C9-7A29DDCA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598" y="1156659"/>
            <a:ext cx="4530012" cy="39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5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8D4AC-1F82-4FBD-A417-1FC6AA04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4" y="1196807"/>
            <a:ext cx="5327046" cy="392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45EFD-084A-475A-B2C9-89561CAC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211" y="1065024"/>
            <a:ext cx="4620629" cy="3962893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C35B78E-327A-40D2-9F4B-0CA4A16AD5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610" y="5337529"/>
            <a:ext cx="2604867" cy="466468"/>
          </a:xfrm>
        </p:spPr>
        <p:txBody>
          <a:bodyPr/>
          <a:lstStyle/>
          <a:p>
            <a:r>
              <a:rPr lang="en-AU" i="1" dirty="0" err="1"/>
              <a:t>Kulata</a:t>
            </a:r>
            <a:r>
              <a:rPr lang="en-AU" i="1" dirty="0"/>
              <a:t> Tjuta</a:t>
            </a:r>
            <a:r>
              <a:rPr lang="en-AU" dirty="0"/>
              <a:t> 2012-14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99850A-E763-44D0-9B02-98B87239B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60" y="326309"/>
            <a:ext cx="7452026" cy="736956"/>
          </a:xfrm>
        </p:spPr>
        <p:txBody>
          <a:bodyPr>
            <a:normAutofit/>
          </a:bodyPr>
          <a:lstStyle/>
          <a:p>
            <a:r>
              <a:rPr lang="en-AU" sz="2900" dirty="0"/>
              <a:t>To the Japanese collection</a:t>
            </a:r>
          </a:p>
        </p:txBody>
      </p:sp>
    </p:spTree>
    <p:extLst>
      <p:ext uri="{BB962C8B-B14F-4D97-AF65-F5344CB8AC3E}">
        <p14:creationId xmlns:p14="http://schemas.microsoft.com/office/powerpoint/2010/main" val="13736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2900" dirty="0"/>
              <a:t>New arrivals from the Japanese collection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7760DF-2472-43BC-AFAA-C33A9D428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41" y="1293781"/>
            <a:ext cx="4628849" cy="4167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407" y="883648"/>
            <a:ext cx="2219136" cy="3371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296" y="2905555"/>
            <a:ext cx="2005758" cy="290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790" y="591015"/>
            <a:ext cx="2840982" cy="3956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281" y="3016084"/>
            <a:ext cx="2017951" cy="2981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485" y="782149"/>
            <a:ext cx="2444708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0281" y="5248594"/>
            <a:ext cx="2024047" cy="77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7004" y="569985"/>
            <a:ext cx="1975275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1815" y="5844550"/>
            <a:ext cx="219475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16" y="45908"/>
            <a:ext cx="2152075" cy="306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50" y="364098"/>
            <a:ext cx="2572735" cy="3432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324" y="1181559"/>
            <a:ext cx="1980250" cy="2838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916" y="2996530"/>
            <a:ext cx="2040507" cy="2969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876" y="817078"/>
            <a:ext cx="2057328" cy="29574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795509" y="3798448"/>
            <a:ext cx="241073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Japanese universities standing at the turning point (</a:t>
            </a:r>
            <a:r>
              <a:rPr lang="en-AU" b="1" i="1" dirty="0" smtClean="0"/>
              <a:t>2018)</a:t>
            </a:r>
            <a:endParaRPr lang="en-AU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3281285" y="0"/>
            <a:ext cx="24107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Reading contemporary Japanese criticism through literary studies (2017)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7970121" y="4481227"/>
            <a:ext cx="18347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Translation works of Haruki Murakami </a:t>
            </a:r>
            <a:r>
              <a:rPr lang="en-AU" b="1" i="1" dirty="0"/>
              <a:t>(2017)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9980073" y="3834896"/>
            <a:ext cx="20901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Narrating and inheriting the </a:t>
            </a:r>
            <a:r>
              <a:rPr lang="en-AU" b="1" i="1" dirty="0"/>
              <a:t>war experience (2018)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7953740" y="535228"/>
            <a:ext cx="19773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 err="1"/>
              <a:t>Kuroshima’s</a:t>
            </a:r>
            <a:r>
              <a:rPr lang="en-AU" b="1" i="1" dirty="0"/>
              <a:t> women (2017)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108" y="1921144"/>
            <a:ext cx="2237210" cy="32283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3496664" y="5149523"/>
            <a:ext cx="18834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Youth theory in the 21</a:t>
            </a:r>
            <a:r>
              <a:rPr lang="en-AU" b="1" i="1" baseline="30000" dirty="0"/>
              <a:t>st</a:t>
            </a:r>
            <a:r>
              <a:rPr lang="en-AU" b="1" i="1" dirty="0"/>
              <a:t> century (2017)</a:t>
            </a:r>
          </a:p>
        </p:txBody>
      </p:sp>
    </p:spTree>
    <p:extLst>
      <p:ext uri="{BB962C8B-B14F-4D97-AF65-F5344CB8AC3E}">
        <p14:creationId xmlns:p14="http://schemas.microsoft.com/office/powerpoint/2010/main" val="22387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8" y="843230"/>
            <a:ext cx="3354038" cy="4477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91" y="1128839"/>
            <a:ext cx="2776429" cy="4005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625" y="843230"/>
            <a:ext cx="2908300" cy="410110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D4C9D9-2E14-4240-9CD0-586F49BDC5BD}"/>
              </a:ext>
            </a:extLst>
          </p:cNvPr>
          <p:cNvSpPr txBox="1">
            <a:spLocks/>
          </p:cNvSpPr>
          <p:nvPr/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900" dirty="0" smtClean="0"/>
              <a:t>DVDs and multimedia resources </a:t>
            </a:r>
            <a:endParaRPr lang="en-AU" sz="2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1396941" y="5375964"/>
            <a:ext cx="24107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Japan vs. </a:t>
            </a:r>
            <a:r>
              <a:rPr lang="en-AU" b="1" i="1" dirty="0" err="1" smtClean="0"/>
              <a:t>Sennan</a:t>
            </a:r>
            <a:r>
              <a:rPr lang="en-AU" b="1" i="1" dirty="0" smtClean="0"/>
              <a:t> </a:t>
            </a:r>
            <a:r>
              <a:rPr lang="en-AU" b="1" i="1" dirty="0" err="1" smtClean="0"/>
              <a:t>Ishiwata-mura</a:t>
            </a:r>
            <a:r>
              <a:rPr lang="en-AU" b="1" i="1" dirty="0" smtClean="0"/>
              <a:t> </a:t>
            </a:r>
            <a:r>
              <a:rPr lang="en-AU" b="1" i="1" dirty="0"/>
              <a:t>(</a:t>
            </a:r>
            <a:r>
              <a:rPr lang="en-AU" b="1" i="1" dirty="0" smtClean="0"/>
              <a:t>2019)</a:t>
            </a:r>
            <a:endParaRPr lang="en-AU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4898554" y="5199755"/>
            <a:ext cx="27541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Killing for the prosecution (</a:t>
            </a:r>
            <a:r>
              <a:rPr lang="en-AU" b="1" i="1" dirty="0" smtClean="0"/>
              <a:t>2019)</a:t>
            </a:r>
            <a:endParaRPr lang="en-AU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8124401" y="5134180"/>
            <a:ext cx="24107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 Future of </a:t>
            </a:r>
            <a:r>
              <a:rPr lang="en-AU" b="1" i="1" dirty="0" err="1" smtClean="0"/>
              <a:t>Mirai</a:t>
            </a:r>
            <a:r>
              <a:rPr lang="en-AU" b="1" i="1" dirty="0" smtClean="0"/>
              <a:t> (2019)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203948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0927" y="326309"/>
            <a:ext cx="7842143" cy="495101"/>
          </a:xfrm>
        </p:spPr>
        <p:txBody>
          <a:bodyPr>
            <a:normAutofit/>
          </a:bodyPr>
          <a:lstStyle/>
          <a:p>
            <a:r>
              <a:rPr lang="en-US" sz="2900" dirty="0"/>
              <a:t>Library blogs available from the Library homepage </a:t>
            </a:r>
            <a:endParaRPr lang="en-AU" sz="2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9" y="962423"/>
            <a:ext cx="3501784" cy="488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92" y="1355024"/>
            <a:ext cx="3600000" cy="4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211" y="962423"/>
            <a:ext cx="3628571" cy="47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96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733" y="1917475"/>
            <a:ext cx="65067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Library guides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catalogue, Databases, Citing and referencing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&amp; Learning Point in the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consultations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1F57F-D0F5-4E00-945F-22850AD81AA2}"/>
              </a:ext>
            </a:extLst>
          </p:cNvPr>
          <p:cNvSpPr txBox="1">
            <a:spLocks/>
          </p:cNvSpPr>
          <p:nvPr/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900" dirty="0"/>
              <a:t>Teaching &amp; Learning at Monash University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215347"/>
            <a:ext cx="3363110" cy="45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60" y="326309"/>
            <a:ext cx="7452026" cy="736956"/>
          </a:xfrm>
        </p:spPr>
        <p:txBody>
          <a:bodyPr/>
          <a:lstStyle/>
          <a:p>
            <a:r>
              <a:rPr lang="en-AU" sz="2900" dirty="0"/>
              <a:t>Researching at Monash University</a:t>
            </a:r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FC562-D2A4-494B-9FE7-783A9361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03" y="1741803"/>
            <a:ext cx="4067790" cy="1692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F76E3-E747-49CA-963A-BCA4344E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323" y="1401138"/>
            <a:ext cx="421957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0846A5-DA6E-40C8-A3C9-D5F2A57ED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23" y="2588022"/>
            <a:ext cx="2353697" cy="1058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91521-53EA-47F3-A636-2AE1327B7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051" y="3874074"/>
            <a:ext cx="38671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319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Ayako Hatta</dc:creator>
  <cp:lastModifiedBy>Ayako Hatta</cp:lastModifiedBy>
  <cp:revision>64</cp:revision>
  <cp:lastPrinted>2019-06-28T07:00:06Z</cp:lastPrinted>
  <dcterms:created xsi:type="dcterms:W3CDTF">2019-05-31T05:31:02Z</dcterms:created>
  <dcterms:modified xsi:type="dcterms:W3CDTF">2020-03-02T01:58:05Z</dcterms:modified>
</cp:coreProperties>
</file>