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5"/>
    <p:restoredTop sz="40723" autoAdjust="0"/>
  </p:normalViewPr>
  <p:slideViewPr>
    <p:cSldViewPr snapToGrid="0" snapToObjects="1">
      <p:cViewPr varScale="1">
        <p:scale>
          <a:sx n="44" d="100"/>
          <a:sy n="44" d="100"/>
        </p:scale>
        <p:origin x="333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06617-85C6-4F43-BFD9-DC4F4A613531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3085B-0FC5-ED4A-8F2A-D1B421F5F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1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3085B-0FC5-ED4A-8F2A-D1B421F5F1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44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US" i="1" dirty="0">
                <a:latin typeface="Arial Narrow" panose="020B0604020202020204" pitchFamily="34" charset="0"/>
                <a:cs typeface="Arial Narrow" panose="020B0604020202020204" pitchFamily="34" charset="0"/>
              </a:rPr>
              <a:t>. Old Believers Chants, 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[Moscow?] </a:t>
            </a:r>
            <a:r>
              <a:rPr lang="en-US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1860</a:t>
            </a:r>
          </a:p>
          <a:p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2. </a:t>
            </a:r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Slavischer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Marsch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 : </a:t>
            </a:r>
          </a:p>
          <a:p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für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Orchester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Op. 31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.,</a:t>
            </a:r>
          </a:p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P. </a:t>
            </a:r>
            <a:r>
              <a:rPr lang="en-AU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Tschaikowsky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</a:p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Leipzig [189?] </a:t>
            </a:r>
            <a:endParaRPr lang="en-AU" dirty="0" smtClean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AU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3.</a:t>
            </a:r>
            <a:r>
              <a:rPr lang="en-AU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sz="1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Kniaz</a:t>
            </a:r>
            <a:r>
              <a:rPr lang="en-AU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’ Igor’: Opera</a:t>
            </a:r>
            <a:r>
              <a:rPr lang="en-AU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</a:p>
          <a:p>
            <a:r>
              <a:rPr lang="en-AU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A. Borodin, </a:t>
            </a:r>
          </a:p>
          <a:p>
            <a:r>
              <a:rPr lang="en-AU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Leipzig, 1888.</a:t>
            </a:r>
            <a:endParaRPr lang="en-US" sz="1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3085B-0FC5-ED4A-8F2A-D1B421F5F1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7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AU" i="1" dirty="0" err="1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Zbirnyk</a:t>
            </a:r>
            <a:r>
              <a:rPr lang="en-AU" i="1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dyti︠a︡chykh</a:t>
            </a:r>
            <a:r>
              <a:rPr lang="en-AU" i="1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  <a:r>
              <a:rPr lang="en-AU" i="1" dirty="0" err="1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pisen</a:t>
            </a:r>
            <a:r>
              <a:rPr lang="en-AU" i="1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' ta </a:t>
            </a:r>
            <a:r>
              <a:rPr lang="en-AU" i="1" dirty="0" err="1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spivomovok</a:t>
            </a:r>
            <a:r>
              <a:rPr lang="en-AU" i="1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: </a:t>
            </a:r>
            <a:r>
              <a:rPr lang="en-AU" i="1" dirty="0" err="1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dli︠a</a:t>
            </a:r>
            <a:r>
              <a:rPr lang="en-AU" i="1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︡ </a:t>
            </a:r>
            <a:r>
              <a:rPr lang="en-AU" i="1" dirty="0" err="1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shkil</a:t>
            </a:r>
            <a:r>
              <a:rPr lang="en-AU" i="1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ta </a:t>
            </a:r>
            <a:r>
              <a:rPr lang="en-AU" i="1" dirty="0" err="1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pionerskykh</a:t>
            </a:r>
            <a:r>
              <a:rPr lang="en-AU" i="1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zahoniv</a:t>
            </a:r>
            <a:r>
              <a:rPr lang="en-AU" i="1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r>
              <a:rPr lang="en-AU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[Children’s song book for pioneer units] </a:t>
            </a:r>
          </a:p>
          <a:p>
            <a:r>
              <a:rPr lang="en-AU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Kyiv, 1927</a:t>
            </a:r>
          </a:p>
          <a:p>
            <a:endParaRPr lang="en-AU" sz="1400" dirty="0" smtClean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2. </a:t>
            </a:r>
            <a:r>
              <a:rPr lang="en-AU" sz="14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Voronezh Russian Folk Choir, Moscow, 1967? </a:t>
            </a:r>
            <a:endParaRPr lang="en-US" sz="1600" dirty="0" smtClean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1400" dirty="0" smtClean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3.</a:t>
            </a:r>
            <a:r>
              <a:rPr lang="en-AU" sz="14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State Russian Folk Choir of Northern Song </a:t>
            </a:r>
          </a:p>
          <a:p>
            <a:r>
              <a:rPr lang="en-AU" sz="14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Moscow, 1963? </a:t>
            </a:r>
            <a:endParaRPr lang="en-US" sz="1600" dirty="0" smtClean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1400" dirty="0" smtClean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3085B-0FC5-ED4A-8F2A-D1B421F5F1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Kupalʹsʹki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pisni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</a:p>
          <a:p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Kupalo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Songs] </a:t>
            </a:r>
          </a:p>
          <a:p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Kyiv, 1989</a:t>
            </a:r>
            <a:endParaRPr lang="en-US" dirty="0" smtClean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dirty="0" smtClean="0"/>
          </a:p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r>
              <a:rPr lang="en-AU" i="1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Teren</a:t>
            </a:r>
            <a:r>
              <a:rPr lang="en-AU" i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AU" i="1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Maty</a:t>
            </a:r>
            <a:r>
              <a:rPr lang="en-AU" i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AU" i="1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Kolo</a:t>
            </a:r>
            <a:r>
              <a:rPr lang="en-AU" i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Khaty</a:t>
            </a:r>
            <a:r>
              <a:rPr lang="en-AU" i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en-AU" i="1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Pisennyk</a:t>
            </a:r>
            <a:endParaRPr lang="en-AU" i="1" dirty="0" smtClean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Kyiv, 1989</a:t>
            </a:r>
            <a:endParaRPr lang="en-US" sz="1400" dirty="0" smtClean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dirty="0" smtClean="0"/>
          </a:p>
          <a:p>
            <a:r>
              <a:rPr lang="en-US" dirty="0" smtClean="0"/>
              <a:t>3. 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Berehyni︠a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︡ : 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ukraïnsʹki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narodni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pisni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Kyiv, 1991</a:t>
            </a:r>
            <a:endParaRPr lang="en-US" sz="1400" dirty="0" smtClean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3085B-0FC5-ED4A-8F2A-D1B421F5F1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64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Ukrainian Choir “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Tchaika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” and Quartets</a:t>
            </a:r>
          </a:p>
          <a:p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Melbourne, 1980</a:t>
            </a:r>
            <a:endParaRPr lang="en-US" dirty="0" smtClean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dirty="0" smtClean="0"/>
          </a:p>
          <a:p>
            <a:r>
              <a:rPr lang="en-US" dirty="0" smtClean="0"/>
              <a:t>2. 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Namystechko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z 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pisen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ʹ: </a:t>
            </a:r>
            <a:r>
              <a:rPr lang="en-AU" dirty="0" err="1" smtClean="0"/>
              <a:t>al'bom</a:t>
            </a:r>
            <a:r>
              <a:rPr lang="en-AU" dirty="0" smtClean="0"/>
              <a:t> </a:t>
            </a:r>
            <a:r>
              <a:rPr lang="en-AU" dirty="0" err="1" smtClean="0"/>
              <a:t>Ukra</a:t>
            </a:r>
            <a:r>
              <a:rPr lang="uk-UA" dirty="0" smtClean="0"/>
              <a:t>ї</a:t>
            </a:r>
            <a:r>
              <a:rPr lang="en-AU" dirty="0" err="1" smtClean="0"/>
              <a:t>ns'kykh</a:t>
            </a:r>
            <a:r>
              <a:rPr lang="en-AU" dirty="0" smtClean="0"/>
              <a:t> </a:t>
            </a:r>
            <a:r>
              <a:rPr lang="en-AU" dirty="0" err="1" smtClean="0"/>
              <a:t>pisen</a:t>
            </a:r>
            <a:r>
              <a:rPr lang="en-AU" dirty="0" smtClean="0"/>
              <a:t>' </a:t>
            </a:r>
            <a:r>
              <a:rPr lang="en-AU" dirty="0" err="1" smtClean="0"/>
              <a:t>i</a:t>
            </a:r>
            <a:r>
              <a:rPr lang="en-AU" dirty="0" smtClean="0"/>
              <a:t> </a:t>
            </a:r>
            <a:r>
              <a:rPr lang="en-AU" dirty="0" err="1" smtClean="0"/>
              <a:t>romansiv</a:t>
            </a:r>
            <a:endParaRPr lang="en-AU" dirty="0" smtClean="0"/>
          </a:p>
          <a:p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  <a:r>
              <a:rPr lang="en-AU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Namystechko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(The Beads): an album of Ukrainian love songs </a:t>
            </a:r>
          </a:p>
          <a:p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Toronto, 1978 </a:t>
            </a:r>
            <a:endParaRPr lang="en-US" sz="1400" dirty="0" smtClean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3085B-0FC5-ED4A-8F2A-D1B421F5F1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5B2F-8FE5-094D-802D-F9C12A856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AFFF-6903-6347-8790-1924DF0CC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6CED7-FC13-9B43-8D34-03D5A941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84406-E05A-AF47-92C7-09C34848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E3296-4BFB-A64A-A678-8677A8F9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9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0F001-7C53-B64D-8A64-1EBA3962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7D1B1-2DE4-6047-9303-9A61439A1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EC97E-900D-004D-BE5A-67604BCE8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0CDF5-804C-3846-BD05-46C4FB4B5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C2558-CF5D-7947-B1F3-5E38B913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8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62EAD-4384-9045-A07A-7EFBE42AE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BC280-402A-C945-AF79-F3F2B6BE1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1C0B-010A-3540-BEE5-D0A80179C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4FEFA-ADFF-7849-8743-B000D1E06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85382-D10B-514A-9C0D-1AF04FBBF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0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E7F6-4346-D249-9282-1EEB780C0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92D84-8939-4A44-8A99-65EA2657A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4EF70-A777-9847-8F93-E81060F7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372D3-FF53-7B45-A639-78B8040A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7458B-441E-5A47-9A38-5A89E960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390DD-97A8-DC47-AD5C-61955587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F4787-541B-6B41-B1E1-E9F1379BD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41CD5-9E0A-324C-B26C-1AEF62BA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1F762-2E3E-524B-A2DC-57F36F9A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CF0AA-E2D3-4545-8F99-B91B2DBD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A5DD-A77B-7847-949C-66683F62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FCA68-93D0-A348-9EAA-36D676DC2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5BB2D-014A-D549-8C20-984A0D918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D36BE-A630-254E-98BC-6FF7BB54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7C586-2216-9446-9E85-F20CAB47B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2E362-AB66-104C-A256-3E4D7930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F8F17-38A2-654F-BE7C-CE1A52A14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5A74D-6850-504C-A8A5-BDE832464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169C7-9057-7F4E-9EA2-D1E7475BB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12982A-3E21-6F4F-817C-B33A804CA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211857-416E-5C4D-A9C6-5D771C0A0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16251B-92BC-EF45-B894-F2DA3581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1FD1B9-E223-8E4F-85E4-2710B16D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93C19-7FEB-FE42-AFD1-73212337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4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8954-BD63-2C4C-ACD1-0359CC92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D291B-5661-6149-AD46-DF2CFB313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0AF59-0583-234B-AF16-E9AC8943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6A41A-0CB0-CB4F-B08D-43B3FE5C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9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5EE560-2B24-F049-AAB7-E63A1D02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983E0-DFA0-C747-80DF-FFC07DBD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F8276-2049-F247-8B36-555213BF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0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9F48-ADD7-184C-AF9C-A4382B74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A0EA8-4654-0742-BEA6-62F44A564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D8E5C-996D-D441-B50C-4E29D2FAD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6CD7-C866-CC48-9C79-F150DDA76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73099-D805-9B4F-A3BE-F9C35289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E3570-246D-1648-9AC3-885621AD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0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EA416-C63E-B849-B00C-7BB1274EF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FBBC95-31D7-2642-835E-E8DE47FA1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57AEF-2E60-6642-927E-B443F03D7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8508E-2F59-204E-A50E-F211B8D7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29D29-EBD3-8A4A-9090-CA597BCDC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B8185-1931-8243-83F6-7AE0B38EB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4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4898EC-A2FC-6E48-8AAB-CEB8B06B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3663A-F3D9-9248-8BB6-257D7D16C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ED556-2AF5-7B4B-AF9B-165D623D5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2FE86-AF28-6741-B9C9-36D1D719E1D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FEDFB-2284-3340-B96C-30F469FF0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8F84B-239C-6A45-8BA0-C506A1D34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41619-AA43-4946-8FB8-35F7BF7C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4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09" b="1430"/>
          <a:stretch/>
        </p:blipFill>
        <p:spPr>
          <a:xfrm>
            <a:off x="0" y="0"/>
            <a:ext cx="12192000" cy="70529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0BF183-C33F-2145-A811-451B704BAF63}"/>
              </a:ext>
            </a:extLst>
          </p:cNvPr>
          <p:cNvSpPr txBox="1"/>
          <p:nvPr/>
        </p:nvSpPr>
        <p:spPr>
          <a:xfrm>
            <a:off x="25066" y="2948914"/>
            <a:ext cx="12166934" cy="1061829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SLAVIC MUSIC IN THE ADA BOOTH COLLECTION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DEANNA RAMSEY (Ada Booth Librarian, Monash University )</a:t>
            </a:r>
          </a:p>
        </p:txBody>
      </p:sp>
    </p:spTree>
    <p:extLst>
      <p:ext uri="{BB962C8B-B14F-4D97-AF65-F5344CB8AC3E}">
        <p14:creationId xmlns:p14="http://schemas.microsoft.com/office/powerpoint/2010/main" val="396069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EAFA52-7A95-6846-B053-273396136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07" y="986707"/>
            <a:ext cx="3654315" cy="4868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39F6C8-0FC5-9B4D-AC9E-C730AD332C42}"/>
              </a:ext>
            </a:extLst>
          </p:cNvPr>
          <p:cNvSpPr txBox="1"/>
          <p:nvPr/>
        </p:nvSpPr>
        <p:spPr>
          <a:xfrm>
            <a:off x="6921224" y="197420"/>
            <a:ext cx="58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PRE-TWENTIETH CENTURY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E127FB-291A-3741-89DB-A5BB4CF4CD7A}"/>
              </a:ext>
            </a:extLst>
          </p:cNvPr>
          <p:cNvSpPr txBox="1"/>
          <p:nvPr/>
        </p:nvSpPr>
        <p:spPr>
          <a:xfrm>
            <a:off x="505527" y="5855040"/>
            <a:ext cx="316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arrow" panose="020B0604020202020204" pitchFamily="34" charset="0"/>
                <a:cs typeface="Arial Narrow" panose="020B0604020202020204" pitchFamily="34" charset="0"/>
              </a:rPr>
              <a:t>Old Believers Chant Book,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1860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2A92D-25C2-614F-8164-42D3E910DF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3411" y="1015544"/>
            <a:ext cx="2492652" cy="3435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664A9A-ADE6-B844-80B2-DDBAC7742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3883">
            <a:off x="6962304" y="1228517"/>
            <a:ext cx="3247030" cy="3976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D43501-C1BA-144C-8269-CDE6F8A887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9" t="2239" r="3867" b="1869"/>
          <a:stretch/>
        </p:blipFill>
        <p:spPr>
          <a:xfrm rot="425454">
            <a:off x="8752338" y="1716480"/>
            <a:ext cx="3122102" cy="3961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2F2174-B068-5247-994A-78C3C475F664}"/>
              </a:ext>
            </a:extLst>
          </p:cNvPr>
          <p:cNvSpPr txBox="1"/>
          <p:nvPr/>
        </p:nvSpPr>
        <p:spPr>
          <a:xfrm>
            <a:off x="8519796" y="5670544"/>
            <a:ext cx="201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Kniaz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’ Igor’: Opera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</a:p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A. Borodin,1888.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2C0A3B-4BD2-9645-9D17-A3A4033FC1E8}"/>
              </a:ext>
            </a:extLst>
          </p:cNvPr>
          <p:cNvSpPr/>
          <p:nvPr/>
        </p:nvSpPr>
        <p:spPr>
          <a:xfrm>
            <a:off x="4196775" y="4462603"/>
            <a:ext cx="2282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Slavischer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Marsch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 : </a:t>
            </a:r>
          </a:p>
          <a:p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für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Orchester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Op. 31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.,</a:t>
            </a:r>
          </a:p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P. </a:t>
            </a:r>
            <a:r>
              <a:rPr lang="en-AU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Tchaikowsky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, [189?] 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8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120" y="967563"/>
            <a:ext cx="5440613" cy="53619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60E66-3C23-BA46-9A72-A511EF9932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6672" y="1087494"/>
            <a:ext cx="2865208" cy="2828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39F6C8-0FC5-9B4D-AC9E-C730AD332C42}"/>
              </a:ext>
            </a:extLst>
          </p:cNvPr>
          <p:cNvSpPr txBox="1"/>
          <p:nvPr/>
        </p:nvSpPr>
        <p:spPr>
          <a:xfrm>
            <a:off x="6610031" y="213448"/>
            <a:ext cx="569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MUSIC IN THE SOVIET UNION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2F2174-B068-5247-994A-78C3C475F664}"/>
              </a:ext>
            </a:extLst>
          </p:cNvPr>
          <p:cNvSpPr txBox="1"/>
          <p:nvPr/>
        </p:nvSpPr>
        <p:spPr>
          <a:xfrm>
            <a:off x="6189965" y="4090393"/>
            <a:ext cx="326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Voronezh Russian Folk Choir, </a:t>
            </a:r>
            <a:endParaRPr lang="en-AU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1967?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D32BB-CFE7-1A49-A3DA-AB45962681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098" y="1087494"/>
            <a:ext cx="2865208" cy="2828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85A955-47F4-9A4D-9343-5393855901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672" y="1087493"/>
            <a:ext cx="2713915" cy="3902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A71031-26A6-7B4B-9403-2C761B788F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47" y="1087494"/>
            <a:ext cx="2592502" cy="3902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126FC5-5CFA-3C46-8F68-EFD14378120F}"/>
              </a:ext>
            </a:extLst>
          </p:cNvPr>
          <p:cNvSpPr txBox="1"/>
          <p:nvPr/>
        </p:nvSpPr>
        <p:spPr>
          <a:xfrm>
            <a:off x="9358790" y="4099303"/>
            <a:ext cx="322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State Russian Folk Choir of Northern </a:t>
            </a:r>
            <a:r>
              <a:rPr lang="en-AU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Song, 1963?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3E4946-4715-3448-98E7-DC28AB74360D}"/>
              </a:ext>
            </a:extLst>
          </p:cNvPr>
          <p:cNvSpPr txBox="1"/>
          <p:nvPr/>
        </p:nvSpPr>
        <p:spPr>
          <a:xfrm>
            <a:off x="302547" y="5129212"/>
            <a:ext cx="5211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Zbirnyk</a:t>
            </a:r>
            <a:r>
              <a:rPr lang="en-AU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dyti︠a︡chykh</a:t>
            </a:r>
            <a:r>
              <a:rPr lang="en-AU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  <a:r>
              <a:rPr lang="en-AU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pisen</a:t>
            </a:r>
            <a:r>
              <a:rPr lang="en-AU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' ta </a:t>
            </a:r>
            <a:r>
              <a:rPr lang="en-AU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spivomovok</a:t>
            </a:r>
            <a:r>
              <a:rPr lang="en-AU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: </a:t>
            </a:r>
            <a:r>
              <a:rPr lang="en-AU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dli︠a</a:t>
            </a:r>
            <a:r>
              <a:rPr lang="en-AU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︡ </a:t>
            </a:r>
            <a:r>
              <a:rPr lang="en-AU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shkil</a:t>
            </a:r>
            <a:r>
              <a:rPr lang="en-AU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ta </a:t>
            </a:r>
            <a:r>
              <a:rPr lang="en-AU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pionerskykh</a:t>
            </a:r>
            <a:r>
              <a:rPr lang="en-AU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zahoniv</a:t>
            </a:r>
            <a:r>
              <a:rPr lang="en-AU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r>
              <a:rPr lang="en-A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[Children’s song book for pioneer units],1927</a:t>
            </a: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5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339F6C8-0FC5-9B4D-AC9E-C730AD332C42}"/>
              </a:ext>
            </a:extLst>
          </p:cNvPr>
          <p:cNvSpPr txBox="1"/>
          <p:nvPr/>
        </p:nvSpPr>
        <p:spPr>
          <a:xfrm>
            <a:off x="7500006" y="246337"/>
            <a:ext cx="465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UKRAINIAN FOLK MUSIC</a:t>
            </a:r>
            <a:endParaRPr lang="en-US" sz="36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2F2174-B068-5247-994A-78C3C475F664}"/>
              </a:ext>
            </a:extLst>
          </p:cNvPr>
          <p:cNvSpPr txBox="1"/>
          <p:nvPr/>
        </p:nvSpPr>
        <p:spPr>
          <a:xfrm>
            <a:off x="1096511" y="5447995"/>
            <a:ext cx="205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Kupalʹsʹki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 pisni,1989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5C4EE-24A4-D743-8BD3-3FB59C48D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63" y="1063104"/>
            <a:ext cx="2723662" cy="4246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48C98-552D-9C48-B0B0-BD913B9763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bright="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980" y="1063105"/>
            <a:ext cx="2796646" cy="4246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278D60-D54A-EC4B-B3EB-14CF26EABA99}"/>
              </a:ext>
            </a:extLst>
          </p:cNvPr>
          <p:cNvSpPr txBox="1"/>
          <p:nvPr/>
        </p:nvSpPr>
        <p:spPr>
          <a:xfrm>
            <a:off x="3924740" y="5425563"/>
            <a:ext cx="37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Teren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Maty, </a:t>
            </a:r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Kolo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Khaty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en-AU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Pisennyk</a:t>
            </a:r>
            <a:r>
              <a:rPr lang="en-AU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1989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353A4C-CFDF-0E46-A028-FD79F885E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4290" y="1063104"/>
            <a:ext cx="3637947" cy="4832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E448D9-2CD9-204D-A338-42B5D39207C9}"/>
              </a:ext>
            </a:extLst>
          </p:cNvPr>
          <p:cNvSpPr txBox="1"/>
          <p:nvPr/>
        </p:nvSpPr>
        <p:spPr>
          <a:xfrm>
            <a:off x="7794290" y="5919165"/>
            <a:ext cx="37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Berehyni︠a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︡ : </a:t>
            </a:r>
            <a:r>
              <a:rPr lang="en-AU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ukraïnsʹki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narodni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AU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pisni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, 1991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7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339F6C8-0FC5-9B4D-AC9E-C730AD332C42}"/>
              </a:ext>
            </a:extLst>
          </p:cNvPr>
          <p:cNvSpPr txBox="1"/>
          <p:nvPr/>
        </p:nvSpPr>
        <p:spPr>
          <a:xfrm>
            <a:off x="7306783" y="263809"/>
            <a:ext cx="4937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MUSIC IN THE DIASPORA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2F2174-B068-5247-994A-78C3C475F664}"/>
              </a:ext>
            </a:extLst>
          </p:cNvPr>
          <p:cNvSpPr txBox="1"/>
          <p:nvPr/>
        </p:nvSpPr>
        <p:spPr>
          <a:xfrm>
            <a:off x="1377879" y="5577031"/>
            <a:ext cx="459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Ukrainian Choir “</a:t>
            </a:r>
            <a:r>
              <a:rPr lang="en-AU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Tchaika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” and Quartets</a:t>
            </a:r>
          </a:p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Melbourne, 1980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200129-2934-F248-AA10-389CB727EB11}"/>
              </a:ext>
            </a:extLst>
          </p:cNvPr>
          <p:cNvSpPr txBox="1"/>
          <p:nvPr/>
        </p:nvSpPr>
        <p:spPr>
          <a:xfrm>
            <a:off x="6219318" y="5568598"/>
            <a:ext cx="5792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Namystechko</a:t>
            </a:r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 (The Beads): an album of Ukrainian love songs</a:t>
            </a:r>
            <a:endParaRPr lang="en-AU" dirty="0"/>
          </a:p>
          <a:p>
            <a:r>
              <a:rPr lang="en-AU" dirty="0">
                <a:latin typeface="Arial Narrow" panose="020B0604020202020204" pitchFamily="34" charset="0"/>
                <a:cs typeface="Arial Narrow" panose="020B0604020202020204" pitchFamily="34" charset="0"/>
              </a:rPr>
              <a:t>Toronto, 1978 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FAC9-6408-4A44-AA8C-F042A045A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699" y="1139399"/>
            <a:ext cx="4471489" cy="4330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F7D01-1F6F-074C-B683-1CF50AB1E4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300" y="1139400"/>
            <a:ext cx="4546094" cy="4330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904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167</Words>
  <Application>Microsoft Office PowerPoint</Application>
  <PresentationFormat>Widescreen</PresentationFormat>
  <Paragraphs>64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 Black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Deanna Rumsaviche</dc:creator>
  <cp:lastModifiedBy>Deanna Ramsey</cp:lastModifiedBy>
  <cp:revision>39</cp:revision>
  <dcterms:created xsi:type="dcterms:W3CDTF">2019-09-30T09:43:59Z</dcterms:created>
  <dcterms:modified xsi:type="dcterms:W3CDTF">2019-10-08T23:07:39Z</dcterms:modified>
</cp:coreProperties>
</file>