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6" r:id="rId2"/>
    <p:sldMasterId id="2147483692" r:id="rId3"/>
    <p:sldMasterId id="2147483700" r:id="rId4"/>
    <p:sldMasterId id="2147483698" r:id="rId5"/>
    <p:sldMasterId id="2147483681" r:id="rId6"/>
  </p:sldMasterIdLst>
  <p:notesMasterIdLst>
    <p:notesMasterId r:id="rId18"/>
  </p:notesMasterIdLst>
  <p:sldIdLst>
    <p:sldId id="292" r:id="rId7"/>
    <p:sldId id="326" r:id="rId8"/>
    <p:sldId id="311" r:id="rId9"/>
    <p:sldId id="317" r:id="rId10"/>
    <p:sldId id="328" r:id="rId11"/>
    <p:sldId id="305" r:id="rId12"/>
    <p:sldId id="324" r:id="rId13"/>
    <p:sldId id="321" r:id="rId14"/>
    <p:sldId id="313" r:id="rId15"/>
    <p:sldId id="322" r:id="rId16"/>
    <p:sldId id="327" r:id="rId17"/>
  </p:sldIdLst>
  <p:sldSz cx="9144000" cy="6858000" type="screen4x3"/>
  <p:notesSz cx="6735763" cy="9866313"/>
  <p:defaultTextStyle>
    <a:defPPr>
      <a:defRPr lang="en-AU"/>
    </a:defPPr>
    <a:lvl1pPr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DAE"/>
    <a:srgbClr val="004E86"/>
    <a:srgbClr val="1C4A92"/>
    <a:srgbClr val="DEDFDD"/>
    <a:srgbClr val="DCDDDB"/>
    <a:srgbClr val="BEC0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92277" autoAdjust="0"/>
  </p:normalViewPr>
  <p:slideViewPr>
    <p:cSldViewPr snapToGrid="0" snapToObjects="1">
      <p:cViewPr varScale="1">
        <p:scale>
          <a:sx n="63" d="100"/>
          <a:sy n="63" d="100"/>
        </p:scale>
        <p:origin x="1288" y="88"/>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D8C860-8F1E-499E-B2D0-67ECFEC87C90}" type="doc">
      <dgm:prSet loTypeId="urn:microsoft.com/office/officeart/2005/8/layout/hProcess11" loCatId="process" qsTypeId="urn:microsoft.com/office/officeart/2005/8/quickstyle/simple1" qsCatId="simple" csTypeId="urn:microsoft.com/office/officeart/2005/8/colors/colorful4" csCatId="colorful" phldr="1"/>
      <dgm:spPr/>
      <dgm:t>
        <a:bodyPr/>
        <a:lstStyle/>
        <a:p>
          <a:endParaRPr lang="en-AU"/>
        </a:p>
      </dgm:t>
    </dgm:pt>
    <dgm:pt modelId="{1DF218B9-65F0-4550-BA98-027E2B448233}">
      <dgm:prSet phldrT="[Text]" custT="1"/>
      <dgm:spPr/>
      <dgm:t>
        <a:bodyPr/>
        <a:lstStyle/>
        <a:p>
          <a:r>
            <a:rPr lang="en-AU" sz="1200" b="1" dirty="0" smtClean="0">
              <a:solidFill>
                <a:schemeClr val="bg1"/>
              </a:solidFill>
            </a:rPr>
            <a:t>1999</a:t>
          </a:r>
        </a:p>
        <a:p>
          <a:r>
            <a:rPr lang="en-AU" sz="1200" dirty="0" smtClean="0">
              <a:solidFill>
                <a:schemeClr val="bg1"/>
              </a:solidFill>
            </a:rPr>
            <a:t>ABN authority records added to Voyager</a:t>
          </a:r>
          <a:endParaRPr lang="en-AU" sz="1200" dirty="0">
            <a:solidFill>
              <a:schemeClr val="bg1"/>
            </a:solidFill>
          </a:endParaRPr>
        </a:p>
      </dgm:t>
    </dgm:pt>
    <dgm:pt modelId="{DEFE2D3B-D0A0-4BEA-BF26-A7647DFA96D4}" type="parTrans" cxnId="{0DB12201-52B5-4273-903F-071A25B51D63}">
      <dgm:prSet/>
      <dgm:spPr/>
      <dgm:t>
        <a:bodyPr/>
        <a:lstStyle/>
        <a:p>
          <a:endParaRPr lang="en-AU"/>
        </a:p>
      </dgm:t>
    </dgm:pt>
    <dgm:pt modelId="{B5A70E21-265E-4571-ADF6-598B8D8CD150}" type="sibTrans" cxnId="{0DB12201-52B5-4273-903F-071A25B51D63}">
      <dgm:prSet/>
      <dgm:spPr/>
      <dgm:t>
        <a:bodyPr/>
        <a:lstStyle/>
        <a:p>
          <a:endParaRPr lang="en-AU"/>
        </a:p>
      </dgm:t>
    </dgm:pt>
    <dgm:pt modelId="{A1905635-7811-431D-8CA3-16DF54851ECF}">
      <dgm:prSet phldrT="[Text]" custT="1"/>
      <dgm:spPr/>
      <dgm:t>
        <a:bodyPr/>
        <a:lstStyle/>
        <a:p>
          <a:pPr algn="ctr"/>
          <a:r>
            <a:rPr lang="en-AU" sz="1200" b="1" dirty="0" smtClean="0">
              <a:solidFill>
                <a:schemeClr val="bg1"/>
              </a:solidFill>
            </a:rPr>
            <a:t>Early</a:t>
          </a:r>
          <a:r>
            <a:rPr lang="en-AU" sz="1200" dirty="0" smtClean="0">
              <a:solidFill>
                <a:schemeClr val="bg1"/>
              </a:solidFill>
            </a:rPr>
            <a:t> </a:t>
          </a:r>
          <a:r>
            <a:rPr lang="en-AU" sz="1200" b="1" dirty="0" smtClean="0">
              <a:solidFill>
                <a:schemeClr val="bg1"/>
              </a:solidFill>
            </a:rPr>
            <a:t>2000s</a:t>
          </a:r>
        </a:p>
        <a:p>
          <a:pPr algn="ctr"/>
          <a:r>
            <a:rPr lang="en-AU" sz="1200" dirty="0" smtClean="0">
              <a:solidFill>
                <a:schemeClr val="bg1"/>
              </a:solidFill>
            </a:rPr>
            <a:t>Monash aligned with LC  authority records.</a:t>
          </a:r>
        </a:p>
        <a:p>
          <a:pPr algn="ctr"/>
          <a:r>
            <a:rPr lang="en-AU" sz="1200" dirty="0" smtClean="0">
              <a:solidFill>
                <a:schemeClr val="bg1"/>
              </a:solidFill>
            </a:rPr>
            <a:t>Validator implemented</a:t>
          </a:r>
        </a:p>
        <a:p>
          <a:pPr algn="ctr"/>
          <a:endParaRPr lang="en-AU" sz="900" dirty="0"/>
        </a:p>
      </dgm:t>
    </dgm:pt>
    <dgm:pt modelId="{C5E2BF9C-B6BD-44F1-A15F-80D1F1DB2979}" type="parTrans" cxnId="{75623925-1FDB-41EA-B10A-1F20167AF28C}">
      <dgm:prSet/>
      <dgm:spPr/>
      <dgm:t>
        <a:bodyPr/>
        <a:lstStyle/>
        <a:p>
          <a:endParaRPr lang="en-AU"/>
        </a:p>
      </dgm:t>
    </dgm:pt>
    <dgm:pt modelId="{D608E7E1-47CD-42C8-BBA8-D2E994AF8325}" type="sibTrans" cxnId="{75623925-1FDB-41EA-B10A-1F20167AF28C}">
      <dgm:prSet/>
      <dgm:spPr/>
      <dgm:t>
        <a:bodyPr/>
        <a:lstStyle/>
        <a:p>
          <a:endParaRPr lang="en-AU"/>
        </a:p>
      </dgm:t>
    </dgm:pt>
    <dgm:pt modelId="{F0E28580-1E8B-4379-A17C-F40E4A6FFB4E}">
      <dgm:prSet phldrT="[Text]" custT="1"/>
      <dgm:spPr/>
      <dgm:t>
        <a:bodyPr/>
        <a:lstStyle/>
        <a:p>
          <a:r>
            <a:rPr lang="en-AU" sz="1200" b="1" dirty="0" smtClean="0">
              <a:solidFill>
                <a:schemeClr val="bg1"/>
              </a:solidFill>
            </a:rPr>
            <a:t>2006</a:t>
          </a:r>
        </a:p>
        <a:p>
          <a:r>
            <a:rPr lang="en-AU" sz="1200" dirty="0" smtClean="0">
              <a:solidFill>
                <a:schemeClr val="bg1"/>
              </a:solidFill>
            </a:rPr>
            <a:t>Validator import program stopped working</a:t>
          </a:r>
          <a:endParaRPr lang="en-AU" sz="1200" dirty="0">
            <a:solidFill>
              <a:schemeClr val="bg1"/>
            </a:solidFill>
          </a:endParaRPr>
        </a:p>
      </dgm:t>
    </dgm:pt>
    <dgm:pt modelId="{CE3B1227-331C-4387-943E-31E03788506D}" type="parTrans" cxnId="{CC90E239-F36E-4B6C-8CEA-B71415AFD77C}">
      <dgm:prSet/>
      <dgm:spPr/>
      <dgm:t>
        <a:bodyPr/>
        <a:lstStyle/>
        <a:p>
          <a:endParaRPr lang="en-AU"/>
        </a:p>
      </dgm:t>
    </dgm:pt>
    <dgm:pt modelId="{0D377D33-30D8-495D-BA2E-66A0BE2A0C8D}" type="sibTrans" cxnId="{CC90E239-F36E-4B6C-8CEA-B71415AFD77C}">
      <dgm:prSet/>
      <dgm:spPr/>
      <dgm:t>
        <a:bodyPr/>
        <a:lstStyle/>
        <a:p>
          <a:endParaRPr lang="en-AU"/>
        </a:p>
      </dgm:t>
    </dgm:pt>
    <dgm:pt modelId="{3C5C7DEE-08B0-4E21-B1DB-8D4EB7B02E79}">
      <dgm:prSet phldrT="[Text]" custT="1"/>
      <dgm:spPr/>
      <dgm:t>
        <a:bodyPr/>
        <a:lstStyle/>
        <a:p>
          <a:r>
            <a:rPr lang="en-AU" sz="1200" b="1" dirty="0" smtClean="0">
              <a:solidFill>
                <a:schemeClr val="bg1"/>
              </a:solidFill>
            </a:rPr>
            <a:t>2008</a:t>
          </a:r>
        </a:p>
        <a:p>
          <a:r>
            <a:rPr lang="en-AU" sz="1200" dirty="0" smtClean="0">
              <a:solidFill>
                <a:schemeClr val="bg1"/>
              </a:solidFill>
            </a:rPr>
            <a:t>LC authority files &amp; weekly updates purchased &amp; loaded to Voyager</a:t>
          </a:r>
        </a:p>
        <a:p>
          <a:r>
            <a:rPr lang="en-AU" sz="1200" dirty="0" smtClean="0">
              <a:solidFill>
                <a:schemeClr val="bg1"/>
              </a:solidFill>
            </a:rPr>
            <a:t>Gary Strawn trained Monash University Library cataloguers</a:t>
          </a:r>
          <a:endParaRPr lang="en-AU" sz="1200" dirty="0">
            <a:solidFill>
              <a:schemeClr val="bg1"/>
            </a:solidFill>
          </a:endParaRPr>
        </a:p>
      </dgm:t>
    </dgm:pt>
    <dgm:pt modelId="{2AD2A2C6-C994-48BA-AC2C-224A586CAD4A}" type="parTrans" cxnId="{DD7BF838-5ADD-42D2-8F37-7BDCF5ED7548}">
      <dgm:prSet/>
      <dgm:spPr/>
      <dgm:t>
        <a:bodyPr/>
        <a:lstStyle/>
        <a:p>
          <a:endParaRPr lang="en-AU"/>
        </a:p>
      </dgm:t>
    </dgm:pt>
    <dgm:pt modelId="{637B1114-7CDB-405E-980C-36CAB0D4F6BF}" type="sibTrans" cxnId="{DD7BF838-5ADD-42D2-8F37-7BDCF5ED7548}">
      <dgm:prSet/>
      <dgm:spPr/>
      <dgm:t>
        <a:bodyPr/>
        <a:lstStyle/>
        <a:p>
          <a:endParaRPr lang="en-AU"/>
        </a:p>
      </dgm:t>
    </dgm:pt>
    <dgm:pt modelId="{A73EC15C-68D0-40E7-89A4-B999C9DA488D}">
      <dgm:prSet phldrT="[Text]" custT="1"/>
      <dgm:spPr/>
      <dgm:t>
        <a:bodyPr/>
        <a:lstStyle/>
        <a:p>
          <a:r>
            <a:rPr lang="en-AU" sz="1200" b="1" dirty="0" smtClean="0">
              <a:solidFill>
                <a:schemeClr val="bg1"/>
              </a:solidFill>
            </a:rPr>
            <a:t>September</a:t>
          </a:r>
          <a:r>
            <a:rPr lang="en-AU" sz="1200" dirty="0" smtClean="0">
              <a:solidFill>
                <a:schemeClr val="bg1"/>
              </a:solidFill>
            </a:rPr>
            <a:t> </a:t>
          </a:r>
          <a:r>
            <a:rPr lang="en-AU" sz="1200" b="1" dirty="0" smtClean="0">
              <a:solidFill>
                <a:schemeClr val="bg1"/>
              </a:solidFill>
            </a:rPr>
            <a:t>2013</a:t>
          </a:r>
        </a:p>
        <a:p>
          <a:r>
            <a:rPr lang="en-AU" sz="1200" dirty="0" smtClean="0">
              <a:solidFill>
                <a:schemeClr val="bg1"/>
              </a:solidFill>
            </a:rPr>
            <a:t>Monash migrated to Alma</a:t>
          </a:r>
        </a:p>
        <a:p>
          <a:r>
            <a:rPr lang="en-AU" sz="1200" dirty="0" smtClean="0">
              <a:solidFill>
                <a:schemeClr val="bg1"/>
              </a:solidFill>
            </a:rPr>
            <a:t>Gary Strawn’s programs did not work in Alma </a:t>
          </a:r>
          <a:endParaRPr lang="en-AU" sz="1200" dirty="0">
            <a:solidFill>
              <a:schemeClr val="bg1"/>
            </a:solidFill>
          </a:endParaRPr>
        </a:p>
      </dgm:t>
    </dgm:pt>
    <dgm:pt modelId="{0E861ACA-5F42-4198-BD5A-B3705631207B}" type="parTrans" cxnId="{C75C03B8-A6EE-4B76-8C02-5AF39BC2A399}">
      <dgm:prSet/>
      <dgm:spPr/>
      <dgm:t>
        <a:bodyPr/>
        <a:lstStyle/>
        <a:p>
          <a:endParaRPr lang="en-AU"/>
        </a:p>
      </dgm:t>
    </dgm:pt>
    <dgm:pt modelId="{3F19E77A-3DD9-4AF0-9D7A-E85846364558}" type="sibTrans" cxnId="{C75C03B8-A6EE-4B76-8C02-5AF39BC2A399}">
      <dgm:prSet/>
      <dgm:spPr/>
      <dgm:t>
        <a:bodyPr/>
        <a:lstStyle/>
        <a:p>
          <a:endParaRPr lang="en-AU"/>
        </a:p>
      </dgm:t>
    </dgm:pt>
    <dgm:pt modelId="{544460B6-75C3-4027-AD47-C8536F9669FA}">
      <dgm:prSet phldrT="[Text]"/>
      <dgm:spPr/>
      <dgm:t>
        <a:bodyPr/>
        <a:lstStyle/>
        <a:p>
          <a:r>
            <a:rPr lang="en-AU" b="1" dirty="0" smtClean="0">
              <a:solidFill>
                <a:schemeClr val="bg1"/>
              </a:solidFill>
            </a:rPr>
            <a:t>November</a:t>
          </a:r>
          <a:r>
            <a:rPr lang="en-AU" dirty="0" smtClean="0">
              <a:solidFill>
                <a:schemeClr val="bg1"/>
              </a:solidFill>
            </a:rPr>
            <a:t> </a:t>
          </a:r>
          <a:r>
            <a:rPr lang="en-AU" b="1" dirty="0" smtClean="0">
              <a:solidFill>
                <a:schemeClr val="bg1"/>
              </a:solidFill>
            </a:rPr>
            <a:t>2013</a:t>
          </a:r>
        </a:p>
        <a:p>
          <a:r>
            <a:rPr lang="en-AU" dirty="0" smtClean="0">
              <a:solidFill>
                <a:schemeClr val="bg1"/>
              </a:solidFill>
            </a:rPr>
            <a:t>Monash University Library joined the NACO program</a:t>
          </a:r>
        </a:p>
        <a:p>
          <a:r>
            <a:rPr lang="en-AU" dirty="0" smtClean="0">
              <a:solidFill>
                <a:schemeClr val="bg1"/>
              </a:solidFill>
            </a:rPr>
            <a:t>Cataloguers  completed NACO training</a:t>
          </a:r>
        </a:p>
        <a:p>
          <a:endParaRPr lang="en-AU" dirty="0"/>
        </a:p>
      </dgm:t>
    </dgm:pt>
    <dgm:pt modelId="{EA2EE90B-80C6-474B-92AC-9E69D653A2B5}" type="parTrans" cxnId="{988A26E6-CC56-45DA-A8CC-7BB1065055C3}">
      <dgm:prSet/>
      <dgm:spPr/>
      <dgm:t>
        <a:bodyPr/>
        <a:lstStyle/>
        <a:p>
          <a:endParaRPr lang="en-AU"/>
        </a:p>
      </dgm:t>
    </dgm:pt>
    <dgm:pt modelId="{FA270011-7B84-446E-82A9-3140BAA954E5}" type="sibTrans" cxnId="{988A26E6-CC56-45DA-A8CC-7BB1065055C3}">
      <dgm:prSet/>
      <dgm:spPr/>
      <dgm:t>
        <a:bodyPr/>
        <a:lstStyle/>
        <a:p>
          <a:endParaRPr lang="en-AU"/>
        </a:p>
      </dgm:t>
    </dgm:pt>
    <dgm:pt modelId="{1ACDE0B5-7313-41B8-B36E-E2249011D03C}" type="pres">
      <dgm:prSet presAssocID="{3FD8C860-8F1E-499E-B2D0-67ECFEC87C90}" presName="Name0" presStyleCnt="0">
        <dgm:presLayoutVars>
          <dgm:dir/>
          <dgm:resizeHandles val="exact"/>
        </dgm:presLayoutVars>
      </dgm:prSet>
      <dgm:spPr/>
      <dgm:t>
        <a:bodyPr/>
        <a:lstStyle/>
        <a:p>
          <a:endParaRPr lang="en-US"/>
        </a:p>
      </dgm:t>
    </dgm:pt>
    <dgm:pt modelId="{E8352A65-BF9C-4D77-A0DA-184E76A8DB58}" type="pres">
      <dgm:prSet presAssocID="{3FD8C860-8F1E-499E-B2D0-67ECFEC87C90}" presName="arrow" presStyleLbl="bgShp" presStyleIdx="0" presStyleCnt="1" custLinFactNeighborX="422" custLinFactNeighborY="1190"/>
      <dgm:spPr/>
    </dgm:pt>
    <dgm:pt modelId="{98F8BBE1-6C95-4AFC-A442-AC4A0D658592}" type="pres">
      <dgm:prSet presAssocID="{3FD8C860-8F1E-499E-B2D0-67ECFEC87C90}" presName="points" presStyleCnt="0"/>
      <dgm:spPr/>
    </dgm:pt>
    <dgm:pt modelId="{80F5B0A8-7027-4137-9DC9-997DF5ADD019}" type="pres">
      <dgm:prSet presAssocID="{1DF218B9-65F0-4550-BA98-027E2B448233}" presName="compositeA" presStyleCnt="0"/>
      <dgm:spPr/>
    </dgm:pt>
    <dgm:pt modelId="{3103A60B-A45A-44B4-A78F-BD34A030A173}" type="pres">
      <dgm:prSet presAssocID="{1DF218B9-65F0-4550-BA98-027E2B448233}" presName="textA" presStyleLbl="revTx" presStyleIdx="0" presStyleCnt="6">
        <dgm:presLayoutVars>
          <dgm:bulletEnabled val="1"/>
        </dgm:presLayoutVars>
      </dgm:prSet>
      <dgm:spPr/>
      <dgm:t>
        <a:bodyPr/>
        <a:lstStyle/>
        <a:p>
          <a:endParaRPr lang="en-US"/>
        </a:p>
      </dgm:t>
    </dgm:pt>
    <dgm:pt modelId="{67E0E90E-775F-4EA2-98DB-5D28978F7BFC}" type="pres">
      <dgm:prSet presAssocID="{1DF218B9-65F0-4550-BA98-027E2B448233}" presName="circleA" presStyleLbl="node1" presStyleIdx="0" presStyleCnt="6"/>
      <dgm:spPr/>
    </dgm:pt>
    <dgm:pt modelId="{F4041DB0-7E04-4677-A0AC-4A321ACD5274}" type="pres">
      <dgm:prSet presAssocID="{1DF218B9-65F0-4550-BA98-027E2B448233}" presName="spaceA" presStyleCnt="0"/>
      <dgm:spPr/>
    </dgm:pt>
    <dgm:pt modelId="{A6A682A9-8CDE-469A-A792-EFE25D4C9011}" type="pres">
      <dgm:prSet presAssocID="{B5A70E21-265E-4571-ADF6-598B8D8CD150}" presName="space" presStyleCnt="0"/>
      <dgm:spPr/>
    </dgm:pt>
    <dgm:pt modelId="{182CB4FA-8BCD-41EC-ADDA-7A9FBF223A00}" type="pres">
      <dgm:prSet presAssocID="{A1905635-7811-431D-8CA3-16DF54851ECF}" presName="compositeB" presStyleCnt="0"/>
      <dgm:spPr/>
    </dgm:pt>
    <dgm:pt modelId="{2D0A87FA-7E30-44DD-B10B-0E650824BF1D}" type="pres">
      <dgm:prSet presAssocID="{A1905635-7811-431D-8CA3-16DF54851ECF}" presName="textB" presStyleLbl="revTx" presStyleIdx="1" presStyleCnt="6" custScaleX="132738">
        <dgm:presLayoutVars>
          <dgm:bulletEnabled val="1"/>
        </dgm:presLayoutVars>
      </dgm:prSet>
      <dgm:spPr/>
      <dgm:t>
        <a:bodyPr/>
        <a:lstStyle/>
        <a:p>
          <a:endParaRPr lang="en-AU"/>
        </a:p>
      </dgm:t>
    </dgm:pt>
    <dgm:pt modelId="{EC1221AA-2A4F-4FCD-B34E-45DB257C25F4}" type="pres">
      <dgm:prSet presAssocID="{A1905635-7811-431D-8CA3-16DF54851ECF}" presName="circleB" presStyleLbl="node1" presStyleIdx="1" presStyleCnt="6"/>
      <dgm:spPr/>
    </dgm:pt>
    <dgm:pt modelId="{EB36C5AE-1D52-488A-8C7A-7EE528B3A56D}" type="pres">
      <dgm:prSet presAssocID="{A1905635-7811-431D-8CA3-16DF54851ECF}" presName="spaceB" presStyleCnt="0"/>
      <dgm:spPr/>
    </dgm:pt>
    <dgm:pt modelId="{359DA69E-0F69-4AF9-909D-1EE0EDD992CD}" type="pres">
      <dgm:prSet presAssocID="{D608E7E1-47CD-42C8-BBA8-D2E994AF8325}" presName="space" presStyleCnt="0"/>
      <dgm:spPr/>
    </dgm:pt>
    <dgm:pt modelId="{37C40307-08B3-4E1E-8994-E5947F51963A}" type="pres">
      <dgm:prSet presAssocID="{F0E28580-1E8B-4379-A17C-F40E4A6FFB4E}" presName="compositeA" presStyleCnt="0"/>
      <dgm:spPr/>
    </dgm:pt>
    <dgm:pt modelId="{9662F77D-53A2-45CA-AC37-6374DE969AE7}" type="pres">
      <dgm:prSet presAssocID="{F0E28580-1E8B-4379-A17C-F40E4A6FFB4E}" presName="textA" presStyleLbl="revTx" presStyleIdx="2" presStyleCnt="6" custScaleX="176140">
        <dgm:presLayoutVars>
          <dgm:bulletEnabled val="1"/>
        </dgm:presLayoutVars>
      </dgm:prSet>
      <dgm:spPr/>
      <dgm:t>
        <a:bodyPr/>
        <a:lstStyle/>
        <a:p>
          <a:endParaRPr lang="en-AU"/>
        </a:p>
      </dgm:t>
    </dgm:pt>
    <dgm:pt modelId="{5D41D755-DBA0-43CD-875F-A3CEAC9F3D3C}" type="pres">
      <dgm:prSet presAssocID="{F0E28580-1E8B-4379-A17C-F40E4A6FFB4E}" presName="circleA" presStyleLbl="node1" presStyleIdx="2" presStyleCnt="6"/>
      <dgm:spPr/>
    </dgm:pt>
    <dgm:pt modelId="{1536F03E-3359-4496-9DD7-CB90293859F5}" type="pres">
      <dgm:prSet presAssocID="{F0E28580-1E8B-4379-A17C-F40E4A6FFB4E}" presName="spaceA" presStyleCnt="0"/>
      <dgm:spPr/>
    </dgm:pt>
    <dgm:pt modelId="{8030F27F-92CE-4603-8BF8-F9C0634F4EBD}" type="pres">
      <dgm:prSet presAssocID="{0D377D33-30D8-495D-BA2E-66A0BE2A0C8D}" presName="space" presStyleCnt="0"/>
      <dgm:spPr/>
    </dgm:pt>
    <dgm:pt modelId="{326EB8F1-4C0A-4472-B1B0-69F75751BA79}" type="pres">
      <dgm:prSet presAssocID="{3C5C7DEE-08B0-4E21-B1DB-8D4EB7B02E79}" presName="compositeB" presStyleCnt="0"/>
      <dgm:spPr/>
    </dgm:pt>
    <dgm:pt modelId="{7A041B19-1868-4D63-A97B-055EA0870A34}" type="pres">
      <dgm:prSet presAssocID="{3C5C7DEE-08B0-4E21-B1DB-8D4EB7B02E79}" presName="textB" presStyleLbl="revTx" presStyleIdx="3" presStyleCnt="6" custScaleX="191033">
        <dgm:presLayoutVars>
          <dgm:bulletEnabled val="1"/>
        </dgm:presLayoutVars>
      </dgm:prSet>
      <dgm:spPr/>
      <dgm:t>
        <a:bodyPr/>
        <a:lstStyle/>
        <a:p>
          <a:endParaRPr lang="en-AU"/>
        </a:p>
      </dgm:t>
    </dgm:pt>
    <dgm:pt modelId="{4F5AD3AC-F947-4542-8393-80B0BC17BB3C}" type="pres">
      <dgm:prSet presAssocID="{3C5C7DEE-08B0-4E21-B1DB-8D4EB7B02E79}" presName="circleB" presStyleLbl="node1" presStyleIdx="3" presStyleCnt="6"/>
      <dgm:spPr/>
    </dgm:pt>
    <dgm:pt modelId="{08939C4B-C8C3-40BE-894C-1C69B26B7769}" type="pres">
      <dgm:prSet presAssocID="{3C5C7DEE-08B0-4E21-B1DB-8D4EB7B02E79}" presName="spaceB" presStyleCnt="0"/>
      <dgm:spPr/>
    </dgm:pt>
    <dgm:pt modelId="{C1BF9FEB-7A63-471F-9E65-D21024A14DCF}" type="pres">
      <dgm:prSet presAssocID="{637B1114-7CDB-405E-980C-36CAB0D4F6BF}" presName="space" presStyleCnt="0"/>
      <dgm:spPr/>
    </dgm:pt>
    <dgm:pt modelId="{98D7585E-0A9F-4DDF-B4FF-959C5A7F65D5}" type="pres">
      <dgm:prSet presAssocID="{A73EC15C-68D0-40E7-89A4-B999C9DA488D}" presName="compositeA" presStyleCnt="0"/>
      <dgm:spPr/>
    </dgm:pt>
    <dgm:pt modelId="{DD49F188-583C-4742-A862-AE0DBF9A2F0F}" type="pres">
      <dgm:prSet presAssocID="{A73EC15C-68D0-40E7-89A4-B999C9DA488D}" presName="textA" presStyleLbl="revTx" presStyleIdx="4" presStyleCnt="6" custScaleX="138033">
        <dgm:presLayoutVars>
          <dgm:bulletEnabled val="1"/>
        </dgm:presLayoutVars>
      </dgm:prSet>
      <dgm:spPr/>
      <dgm:t>
        <a:bodyPr/>
        <a:lstStyle/>
        <a:p>
          <a:endParaRPr lang="en-AU"/>
        </a:p>
      </dgm:t>
    </dgm:pt>
    <dgm:pt modelId="{30B4FC7B-CC6E-4341-9A3F-4561284CA7D9}" type="pres">
      <dgm:prSet presAssocID="{A73EC15C-68D0-40E7-89A4-B999C9DA488D}" presName="circleA" presStyleLbl="node1" presStyleIdx="4" presStyleCnt="6"/>
      <dgm:spPr/>
    </dgm:pt>
    <dgm:pt modelId="{0CB19BC0-BC31-4FC4-84B3-0235EAD084F1}" type="pres">
      <dgm:prSet presAssocID="{A73EC15C-68D0-40E7-89A4-B999C9DA488D}" presName="spaceA" presStyleCnt="0"/>
      <dgm:spPr/>
    </dgm:pt>
    <dgm:pt modelId="{9940DCE5-4C22-406B-85A1-FA720803BBB1}" type="pres">
      <dgm:prSet presAssocID="{3F19E77A-3DD9-4AF0-9D7A-E85846364558}" presName="space" presStyleCnt="0"/>
      <dgm:spPr/>
    </dgm:pt>
    <dgm:pt modelId="{10331218-2020-444F-AF7E-5FD63CDAA52D}" type="pres">
      <dgm:prSet presAssocID="{544460B6-75C3-4027-AD47-C8536F9669FA}" presName="compositeB" presStyleCnt="0"/>
      <dgm:spPr/>
    </dgm:pt>
    <dgm:pt modelId="{75C4492B-E1B6-48DF-830E-74D2E5F2B149}" type="pres">
      <dgm:prSet presAssocID="{544460B6-75C3-4027-AD47-C8536F9669FA}" presName="textB" presStyleLbl="revTx" presStyleIdx="5" presStyleCnt="6" custScaleX="173168">
        <dgm:presLayoutVars>
          <dgm:bulletEnabled val="1"/>
        </dgm:presLayoutVars>
      </dgm:prSet>
      <dgm:spPr/>
      <dgm:t>
        <a:bodyPr/>
        <a:lstStyle/>
        <a:p>
          <a:endParaRPr lang="en-AU"/>
        </a:p>
      </dgm:t>
    </dgm:pt>
    <dgm:pt modelId="{D296755C-AE22-410A-BDD8-37779C6324EF}" type="pres">
      <dgm:prSet presAssocID="{544460B6-75C3-4027-AD47-C8536F9669FA}" presName="circleB" presStyleLbl="node1" presStyleIdx="5" presStyleCnt="6"/>
      <dgm:spPr/>
    </dgm:pt>
    <dgm:pt modelId="{A1D600CC-05DA-46D6-977D-D9D801036BD6}" type="pres">
      <dgm:prSet presAssocID="{544460B6-75C3-4027-AD47-C8536F9669FA}" presName="spaceB" presStyleCnt="0"/>
      <dgm:spPr/>
    </dgm:pt>
  </dgm:ptLst>
  <dgm:cxnLst>
    <dgm:cxn modelId="{A2490839-C79C-4973-A460-5E14B9848995}" type="presOf" srcId="{A73EC15C-68D0-40E7-89A4-B999C9DA488D}" destId="{DD49F188-583C-4742-A862-AE0DBF9A2F0F}" srcOrd="0" destOrd="0" presId="urn:microsoft.com/office/officeart/2005/8/layout/hProcess11"/>
    <dgm:cxn modelId="{988A26E6-CC56-45DA-A8CC-7BB1065055C3}" srcId="{3FD8C860-8F1E-499E-B2D0-67ECFEC87C90}" destId="{544460B6-75C3-4027-AD47-C8536F9669FA}" srcOrd="5" destOrd="0" parTransId="{EA2EE90B-80C6-474B-92AC-9E69D653A2B5}" sibTransId="{FA270011-7B84-446E-82A9-3140BAA954E5}"/>
    <dgm:cxn modelId="{6FA282D9-BB79-4F4F-B5D0-F27BC79E36E6}" type="presOf" srcId="{1DF218B9-65F0-4550-BA98-027E2B448233}" destId="{3103A60B-A45A-44B4-A78F-BD34A030A173}" srcOrd="0" destOrd="0" presId="urn:microsoft.com/office/officeart/2005/8/layout/hProcess11"/>
    <dgm:cxn modelId="{CC90E239-F36E-4B6C-8CEA-B71415AFD77C}" srcId="{3FD8C860-8F1E-499E-B2D0-67ECFEC87C90}" destId="{F0E28580-1E8B-4379-A17C-F40E4A6FFB4E}" srcOrd="2" destOrd="0" parTransId="{CE3B1227-331C-4387-943E-31E03788506D}" sibTransId="{0D377D33-30D8-495D-BA2E-66A0BE2A0C8D}"/>
    <dgm:cxn modelId="{2EE0ACA4-86E6-4046-84B9-4D5D782CB571}" type="presOf" srcId="{544460B6-75C3-4027-AD47-C8536F9669FA}" destId="{75C4492B-E1B6-48DF-830E-74D2E5F2B149}" srcOrd="0" destOrd="0" presId="urn:microsoft.com/office/officeart/2005/8/layout/hProcess11"/>
    <dgm:cxn modelId="{C4678499-9F58-4FE7-BE50-654DE131E0D2}" type="presOf" srcId="{3C5C7DEE-08B0-4E21-B1DB-8D4EB7B02E79}" destId="{7A041B19-1868-4D63-A97B-055EA0870A34}" srcOrd="0" destOrd="0" presId="urn:microsoft.com/office/officeart/2005/8/layout/hProcess11"/>
    <dgm:cxn modelId="{F8C6F3B4-A8DF-4B24-A563-4D209E61787D}" type="presOf" srcId="{3FD8C860-8F1E-499E-B2D0-67ECFEC87C90}" destId="{1ACDE0B5-7313-41B8-B36E-E2249011D03C}" srcOrd="0" destOrd="0" presId="urn:microsoft.com/office/officeart/2005/8/layout/hProcess11"/>
    <dgm:cxn modelId="{0DB12201-52B5-4273-903F-071A25B51D63}" srcId="{3FD8C860-8F1E-499E-B2D0-67ECFEC87C90}" destId="{1DF218B9-65F0-4550-BA98-027E2B448233}" srcOrd="0" destOrd="0" parTransId="{DEFE2D3B-D0A0-4BEA-BF26-A7647DFA96D4}" sibTransId="{B5A70E21-265E-4571-ADF6-598B8D8CD150}"/>
    <dgm:cxn modelId="{DD7BF838-5ADD-42D2-8F37-7BDCF5ED7548}" srcId="{3FD8C860-8F1E-499E-B2D0-67ECFEC87C90}" destId="{3C5C7DEE-08B0-4E21-B1DB-8D4EB7B02E79}" srcOrd="3" destOrd="0" parTransId="{2AD2A2C6-C994-48BA-AC2C-224A586CAD4A}" sibTransId="{637B1114-7CDB-405E-980C-36CAB0D4F6BF}"/>
    <dgm:cxn modelId="{75623925-1FDB-41EA-B10A-1F20167AF28C}" srcId="{3FD8C860-8F1E-499E-B2D0-67ECFEC87C90}" destId="{A1905635-7811-431D-8CA3-16DF54851ECF}" srcOrd="1" destOrd="0" parTransId="{C5E2BF9C-B6BD-44F1-A15F-80D1F1DB2979}" sibTransId="{D608E7E1-47CD-42C8-BBA8-D2E994AF8325}"/>
    <dgm:cxn modelId="{C75C03B8-A6EE-4B76-8C02-5AF39BC2A399}" srcId="{3FD8C860-8F1E-499E-B2D0-67ECFEC87C90}" destId="{A73EC15C-68D0-40E7-89A4-B999C9DA488D}" srcOrd="4" destOrd="0" parTransId="{0E861ACA-5F42-4198-BD5A-B3705631207B}" sibTransId="{3F19E77A-3DD9-4AF0-9D7A-E85846364558}"/>
    <dgm:cxn modelId="{042BD34C-0A3F-45B8-B92D-B1AABF9D8ECA}" type="presOf" srcId="{F0E28580-1E8B-4379-A17C-F40E4A6FFB4E}" destId="{9662F77D-53A2-45CA-AC37-6374DE969AE7}" srcOrd="0" destOrd="0" presId="urn:microsoft.com/office/officeart/2005/8/layout/hProcess11"/>
    <dgm:cxn modelId="{3389A7EF-0983-42DB-9F5D-EBF2358B2225}" type="presOf" srcId="{A1905635-7811-431D-8CA3-16DF54851ECF}" destId="{2D0A87FA-7E30-44DD-B10B-0E650824BF1D}" srcOrd="0" destOrd="0" presId="urn:microsoft.com/office/officeart/2005/8/layout/hProcess11"/>
    <dgm:cxn modelId="{66FF79CF-5070-4FDB-9AE8-4357795AE72F}" type="presParOf" srcId="{1ACDE0B5-7313-41B8-B36E-E2249011D03C}" destId="{E8352A65-BF9C-4D77-A0DA-184E76A8DB58}" srcOrd="0" destOrd="0" presId="urn:microsoft.com/office/officeart/2005/8/layout/hProcess11"/>
    <dgm:cxn modelId="{0F259413-378C-4D62-992B-82A24E4A6023}" type="presParOf" srcId="{1ACDE0B5-7313-41B8-B36E-E2249011D03C}" destId="{98F8BBE1-6C95-4AFC-A442-AC4A0D658592}" srcOrd="1" destOrd="0" presId="urn:microsoft.com/office/officeart/2005/8/layout/hProcess11"/>
    <dgm:cxn modelId="{B8BD5814-0983-431E-A54A-492AB2D509B0}" type="presParOf" srcId="{98F8BBE1-6C95-4AFC-A442-AC4A0D658592}" destId="{80F5B0A8-7027-4137-9DC9-997DF5ADD019}" srcOrd="0" destOrd="0" presId="urn:microsoft.com/office/officeart/2005/8/layout/hProcess11"/>
    <dgm:cxn modelId="{1955E2D7-516D-4900-8547-37533BC985D4}" type="presParOf" srcId="{80F5B0A8-7027-4137-9DC9-997DF5ADD019}" destId="{3103A60B-A45A-44B4-A78F-BD34A030A173}" srcOrd="0" destOrd="0" presId="urn:microsoft.com/office/officeart/2005/8/layout/hProcess11"/>
    <dgm:cxn modelId="{DC16BD02-C313-465B-AF32-9B43930E1250}" type="presParOf" srcId="{80F5B0A8-7027-4137-9DC9-997DF5ADD019}" destId="{67E0E90E-775F-4EA2-98DB-5D28978F7BFC}" srcOrd="1" destOrd="0" presId="urn:microsoft.com/office/officeart/2005/8/layout/hProcess11"/>
    <dgm:cxn modelId="{FADF04FD-CE34-4871-BBB9-F26497DF46AF}" type="presParOf" srcId="{80F5B0A8-7027-4137-9DC9-997DF5ADD019}" destId="{F4041DB0-7E04-4677-A0AC-4A321ACD5274}" srcOrd="2" destOrd="0" presId="urn:microsoft.com/office/officeart/2005/8/layout/hProcess11"/>
    <dgm:cxn modelId="{1F37B63D-ABCB-4986-AA97-C7DFD70DE75B}" type="presParOf" srcId="{98F8BBE1-6C95-4AFC-A442-AC4A0D658592}" destId="{A6A682A9-8CDE-469A-A792-EFE25D4C9011}" srcOrd="1" destOrd="0" presId="urn:microsoft.com/office/officeart/2005/8/layout/hProcess11"/>
    <dgm:cxn modelId="{905E4676-6BB8-48E6-B63D-6FB586B17C1D}" type="presParOf" srcId="{98F8BBE1-6C95-4AFC-A442-AC4A0D658592}" destId="{182CB4FA-8BCD-41EC-ADDA-7A9FBF223A00}" srcOrd="2" destOrd="0" presId="urn:microsoft.com/office/officeart/2005/8/layout/hProcess11"/>
    <dgm:cxn modelId="{49EBD884-5C7C-4645-8E56-8DE14E105B08}" type="presParOf" srcId="{182CB4FA-8BCD-41EC-ADDA-7A9FBF223A00}" destId="{2D0A87FA-7E30-44DD-B10B-0E650824BF1D}" srcOrd="0" destOrd="0" presId="urn:microsoft.com/office/officeart/2005/8/layout/hProcess11"/>
    <dgm:cxn modelId="{97A0A2BB-C59B-4213-B7CD-B3A0CBF1500F}" type="presParOf" srcId="{182CB4FA-8BCD-41EC-ADDA-7A9FBF223A00}" destId="{EC1221AA-2A4F-4FCD-B34E-45DB257C25F4}" srcOrd="1" destOrd="0" presId="urn:microsoft.com/office/officeart/2005/8/layout/hProcess11"/>
    <dgm:cxn modelId="{C025D28B-C2E6-423A-B0E6-876B6EA63E5D}" type="presParOf" srcId="{182CB4FA-8BCD-41EC-ADDA-7A9FBF223A00}" destId="{EB36C5AE-1D52-488A-8C7A-7EE528B3A56D}" srcOrd="2" destOrd="0" presId="urn:microsoft.com/office/officeart/2005/8/layout/hProcess11"/>
    <dgm:cxn modelId="{89C605AB-9CF0-4423-A7A9-B305C0634AC1}" type="presParOf" srcId="{98F8BBE1-6C95-4AFC-A442-AC4A0D658592}" destId="{359DA69E-0F69-4AF9-909D-1EE0EDD992CD}" srcOrd="3" destOrd="0" presId="urn:microsoft.com/office/officeart/2005/8/layout/hProcess11"/>
    <dgm:cxn modelId="{383DF68A-46EE-4C47-A4FB-4F5A7D42B2DD}" type="presParOf" srcId="{98F8BBE1-6C95-4AFC-A442-AC4A0D658592}" destId="{37C40307-08B3-4E1E-8994-E5947F51963A}" srcOrd="4" destOrd="0" presId="urn:microsoft.com/office/officeart/2005/8/layout/hProcess11"/>
    <dgm:cxn modelId="{A1519091-A4F4-4869-860D-C70DB000687B}" type="presParOf" srcId="{37C40307-08B3-4E1E-8994-E5947F51963A}" destId="{9662F77D-53A2-45CA-AC37-6374DE969AE7}" srcOrd="0" destOrd="0" presId="urn:microsoft.com/office/officeart/2005/8/layout/hProcess11"/>
    <dgm:cxn modelId="{2006E391-D661-417E-9357-6686492B5382}" type="presParOf" srcId="{37C40307-08B3-4E1E-8994-E5947F51963A}" destId="{5D41D755-DBA0-43CD-875F-A3CEAC9F3D3C}" srcOrd="1" destOrd="0" presId="urn:microsoft.com/office/officeart/2005/8/layout/hProcess11"/>
    <dgm:cxn modelId="{C9DD7634-5568-4B9A-9A99-8F43C964ABA9}" type="presParOf" srcId="{37C40307-08B3-4E1E-8994-E5947F51963A}" destId="{1536F03E-3359-4496-9DD7-CB90293859F5}" srcOrd="2" destOrd="0" presId="urn:microsoft.com/office/officeart/2005/8/layout/hProcess11"/>
    <dgm:cxn modelId="{683B096E-E195-472A-B403-C9EE6D558319}" type="presParOf" srcId="{98F8BBE1-6C95-4AFC-A442-AC4A0D658592}" destId="{8030F27F-92CE-4603-8BF8-F9C0634F4EBD}" srcOrd="5" destOrd="0" presId="urn:microsoft.com/office/officeart/2005/8/layout/hProcess11"/>
    <dgm:cxn modelId="{DC771BBE-75A1-4F7A-881D-FAEA3464479B}" type="presParOf" srcId="{98F8BBE1-6C95-4AFC-A442-AC4A0D658592}" destId="{326EB8F1-4C0A-4472-B1B0-69F75751BA79}" srcOrd="6" destOrd="0" presId="urn:microsoft.com/office/officeart/2005/8/layout/hProcess11"/>
    <dgm:cxn modelId="{F2A9F8CA-E1F1-4FCC-AFF1-7E90F0A48D42}" type="presParOf" srcId="{326EB8F1-4C0A-4472-B1B0-69F75751BA79}" destId="{7A041B19-1868-4D63-A97B-055EA0870A34}" srcOrd="0" destOrd="0" presId="urn:microsoft.com/office/officeart/2005/8/layout/hProcess11"/>
    <dgm:cxn modelId="{27B3EE2F-DDC2-4651-B793-97D612C069A4}" type="presParOf" srcId="{326EB8F1-4C0A-4472-B1B0-69F75751BA79}" destId="{4F5AD3AC-F947-4542-8393-80B0BC17BB3C}" srcOrd="1" destOrd="0" presId="urn:microsoft.com/office/officeart/2005/8/layout/hProcess11"/>
    <dgm:cxn modelId="{19E988C4-242A-4CA2-9D32-F1F99020FB81}" type="presParOf" srcId="{326EB8F1-4C0A-4472-B1B0-69F75751BA79}" destId="{08939C4B-C8C3-40BE-894C-1C69B26B7769}" srcOrd="2" destOrd="0" presId="urn:microsoft.com/office/officeart/2005/8/layout/hProcess11"/>
    <dgm:cxn modelId="{2C7FFF96-1BEB-4970-895A-B17B38D394EB}" type="presParOf" srcId="{98F8BBE1-6C95-4AFC-A442-AC4A0D658592}" destId="{C1BF9FEB-7A63-471F-9E65-D21024A14DCF}" srcOrd="7" destOrd="0" presId="urn:microsoft.com/office/officeart/2005/8/layout/hProcess11"/>
    <dgm:cxn modelId="{13BE83F4-87C0-49E2-BC54-FF6520FAC1E3}" type="presParOf" srcId="{98F8BBE1-6C95-4AFC-A442-AC4A0D658592}" destId="{98D7585E-0A9F-4DDF-B4FF-959C5A7F65D5}" srcOrd="8" destOrd="0" presId="urn:microsoft.com/office/officeart/2005/8/layout/hProcess11"/>
    <dgm:cxn modelId="{FB905E5C-A699-4379-BAEA-A225D94DD4A3}" type="presParOf" srcId="{98D7585E-0A9F-4DDF-B4FF-959C5A7F65D5}" destId="{DD49F188-583C-4742-A862-AE0DBF9A2F0F}" srcOrd="0" destOrd="0" presId="urn:microsoft.com/office/officeart/2005/8/layout/hProcess11"/>
    <dgm:cxn modelId="{1B5A45B5-9BAA-4FAA-9F17-0F91E4C2463A}" type="presParOf" srcId="{98D7585E-0A9F-4DDF-B4FF-959C5A7F65D5}" destId="{30B4FC7B-CC6E-4341-9A3F-4561284CA7D9}" srcOrd="1" destOrd="0" presId="urn:microsoft.com/office/officeart/2005/8/layout/hProcess11"/>
    <dgm:cxn modelId="{4F36F08B-EF00-4141-9CF7-E24B258D8D8A}" type="presParOf" srcId="{98D7585E-0A9F-4DDF-B4FF-959C5A7F65D5}" destId="{0CB19BC0-BC31-4FC4-84B3-0235EAD084F1}" srcOrd="2" destOrd="0" presId="urn:microsoft.com/office/officeart/2005/8/layout/hProcess11"/>
    <dgm:cxn modelId="{0144FE77-AFCF-484B-BF52-F6B047C15F2E}" type="presParOf" srcId="{98F8BBE1-6C95-4AFC-A442-AC4A0D658592}" destId="{9940DCE5-4C22-406B-85A1-FA720803BBB1}" srcOrd="9" destOrd="0" presId="urn:microsoft.com/office/officeart/2005/8/layout/hProcess11"/>
    <dgm:cxn modelId="{51CC7682-623F-4B05-ABA3-C874B85E0294}" type="presParOf" srcId="{98F8BBE1-6C95-4AFC-A442-AC4A0D658592}" destId="{10331218-2020-444F-AF7E-5FD63CDAA52D}" srcOrd="10" destOrd="0" presId="urn:microsoft.com/office/officeart/2005/8/layout/hProcess11"/>
    <dgm:cxn modelId="{16852F32-F4CE-476A-84A4-7617C2CB9041}" type="presParOf" srcId="{10331218-2020-444F-AF7E-5FD63CDAA52D}" destId="{75C4492B-E1B6-48DF-830E-74D2E5F2B149}" srcOrd="0" destOrd="0" presId="urn:microsoft.com/office/officeart/2005/8/layout/hProcess11"/>
    <dgm:cxn modelId="{5CA8BD0D-CEA9-45DE-B4FA-08EBE8AB69FA}" type="presParOf" srcId="{10331218-2020-444F-AF7E-5FD63CDAA52D}" destId="{D296755C-AE22-410A-BDD8-37779C6324EF}" srcOrd="1" destOrd="0" presId="urn:microsoft.com/office/officeart/2005/8/layout/hProcess11"/>
    <dgm:cxn modelId="{6BC6F140-3A7B-448E-BF80-BB85144219C9}" type="presParOf" srcId="{10331218-2020-444F-AF7E-5FD63CDAA52D}" destId="{A1D600CC-05DA-46D6-977D-D9D801036BD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52A65-BF9C-4D77-A0DA-184E76A8DB58}">
      <dsp:nvSpPr>
        <dsp:cNvPr id="0" name=""/>
        <dsp:cNvSpPr/>
      </dsp:nvSpPr>
      <dsp:spPr>
        <a:xfrm>
          <a:off x="0" y="1435150"/>
          <a:ext cx="8229600" cy="1883647"/>
        </a:xfrm>
        <a:prstGeom prst="notched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03A60B-A45A-44B4-A78F-BD34A030A173}">
      <dsp:nvSpPr>
        <dsp:cNvPr id="0" name=""/>
        <dsp:cNvSpPr/>
      </dsp:nvSpPr>
      <dsp:spPr>
        <a:xfrm>
          <a:off x="461" y="0"/>
          <a:ext cx="791114" cy="1883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n-AU" sz="1200" b="1" kern="1200" dirty="0" smtClean="0">
              <a:solidFill>
                <a:schemeClr val="bg1"/>
              </a:solidFill>
            </a:rPr>
            <a:t>1999</a:t>
          </a:r>
        </a:p>
        <a:p>
          <a:pPr lvl="0" algn="ctr" defTabSz="533400">
            <a:lnSpc>
              <a:spcPct val="90000"/>
            </a:lnSpc>
            <a:spcBef>
              <a:spcPct val="0"/>
            </a:spcBef>
            <a:spcAft>
              <a:spcPct val="35000"/>
            </a:spcAft>
          </a:pPr>
          <a:r>
            <a:rPr lang="en-AU" sz="1200" kern="1200" dirty="0" smtClean="0">
              <a:solidFill>
                <a:schemeClr val="bg1"/>
              </a:solidFill>
            </a:rPr>
            <a:t>ABN authority records added to Voyager</a:t>
          </a:r>
          <a:endParaRPr lang="en-AU" sz="1200" kern="1200" dirty="0">
            <a:solidFill>
              <a:schemeClr val="bg1"/>
            </a:solidFill>
          </a:endParaRPr>
        </a:p>
      </dsp:txBody>
      <dsp:txXfrm>
        <a:off x="461" y="0"/>
        <a:ext cx="791114" cy="1883647"/>
      </dsp:txXfrm>
    </dsp:sp>
    <dsp:sp modelId="{67E0E90E-775F-4EA2-98DB-5D28978F7BFC}">
      <dsp:nvSpPr>
        <dsp:cNvPr id="0" name=""/>
        <dsp:cNvSpPr/>
      </dsp:nvSpPr>
      <dsp:spPr>
        <a:xfrm>
          <a:off x="160562" y="2119103"/>
          <a:ext cx="470911" cy="47091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0A87FA-7E30-44DD-B10B-0E650824BF1D}">
      <dsp:nvSpPr>
        <dsp:cNvPr id="0" name=""/>
        <dsp:cNvSpPr/>
      </dsp:nvSpPr>
      <dsp:spPr>
        <a:xfrm>
          <a:off x="831131" y="2825470"/>
          <a:ext cx="1050109" cy="1883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AU" sz="1200" b="1" kern="1200" dirty="0" smtClean="0">
              <a:solidFill>
                <a:schemeClr val="bg1"/>
              </a:solidFill>
            </a:rPr>
            <a:t>Early</a:t>
          </a:r>
          <a:r>
            <a:rPr lang="en-AU" sz="1200" kern="1200" dirty="0" smtClean="0">
              <a:solidFill>
                <a:schemeClr val="bg1"/>
              </a:solidFill>
            </a:rPr>
            <a:t> </a:t>
          </a:r>
          <a:r>
            <a:rPr lang="en-AU" sz="1200" b="1" kern="1200" dirty="0" smtClean="0">
              <a:solidFill>
                <a:schemeClr val="bg1"/>
              </a:solidFill>
            </a:rPr>
            <a:t>2000s</a:t>
          </a:r>
        </a:p>
        <a:p>
          <a:pPr lvl="0" algn="ctr" defTabSz="533400">
            <a:lnSpc>
              <a:spcPct val="90000"/>
            </a:lnSpc>
            <a:spcBef>
              <a:spcPct val="0"/>
            </a:spcBef>
            <a:spcAft>
              <a:spcPct val="35000"/>
            </a:spcAft>
          </a:pPr>
          <a:r>
            <a:rPr lang="en-AU" sz="1200" kern="1200" dirty="0" smtClean="0">
              <a:solidFill>
                <a:schemeClr val="bg1"/>
              </a:solidFill>
            </a:rPr>
            <a:t>Monash aligned with LC  authority records.</a:t>
          </a:r>
        </a:p>
        <a:p>
          <a:pPr lvl="0" algn="ctr" defTabSz="533400">
            <a:lnSpc>
              <a:spcPct val="90000"/>
            </a:lnSpc>
            <a:spcBef>
              <a:spcPct val="0"/>
            </a:spcBef>
            <a:spcAft>
              <a:spcPct val="35000"/>
            </a:spcAft>
          </a:pPr>
          <a:r>
            <a:rPr lang="en-AU" sz="1200" kern="1200" dirty="0" smtClean="0">
              <a:solidFill>
                <a:schemeClr val="bg1"/>
              </a:solidFill>
            </a:rPr>
            <a:t>Validator implemented</a:t>
          </a:r>
        </a:p>
        <a:p>
          <a:pPr lvl="0" algn="ctr" defTabSz="533400">
            <a:lnSpc>
              <a:spcPct val="90000"/>
            </a:lnSpc>
            <a:spcBef>
              <a:spcPct val="0"/>
            </a:spcBef>
            <a:spcAft>
              <a:spcPct val="35000"/>
            </a:spcAft>
          </a:pPr>
          <a:endParaRPr lang="en-AU" sz="900" kern="1200" dirty="0"/>
        </a:p>
      </dsp:txBody>
      <dsp:txXfrm>
        <a:off x="831131" y="2825470"/>
        <a:ext cx="1050109" cy="1883647"/>
      </dsp:txXfrm>
    </dsp:sp>
    <dsp:sp modelId="{EC1221AA-2A4F-4FCD-B34E-45DB257C25F4}">
      <dsp:nvSpPr>
        <dsp:cNvPr id="0" name=""/>
        <dsp:cNvSpPr/>
      </dsp:nvSpPr>
      <dsp:spPr>
        <a:xfrm>
          <a:off x="1120730" y="2119103"/>
          <a:ext cx="470911" cy="470911"/>
        </a:xfrm>
        <a:prstGeom prst="ellipse">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62F77D-53A2-45CA-AC37-6374DE969AE7}">
      <dsp:nvSpPr>
        <dsp:cNvPr id="0" name=""/>
        <dsp:cNvSpPr/>
      </dsp:nvSpPr>
      <dsp:spPr>
        <a:xfrm>
          <a:off x="1920796" y="0"/>
          <a:ext cx="1393469" cy="1883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n-AU" sz="1200" b="1" kern="1200" dirty="0" smtClean="0">
              <a:solidFill>
                <a:schemeClr val="bg1"/>
              </a:solidFill>
            </a:rPr>
            <a:t>2006</a:t>
          </a:r>
        </a:p>
        <a:p>
          <a:pPr lvl="0" algn="ctr" defTabSz="533400">
            <a:lnSpc>
              <a:spcPct val="90000"/>
            </a:lnSpc>
            <a:spcBef>
              <a:spcPct val="0"/>
            </a:spcBef>
            <a:spcAft>
              <a:spcPct val="35000"/>
            </a:spcAft>
          </a:pPr>
          <a:r>
            <a:rPr lang="en-AU" sz="1200" kern="1200" dirty="0" smtClean="0">
              <a:solidFill>
                <a:schemeClr val="bg1"/>
              </a:solidFill>
            </a:rPr>
            <a:t>Validator import program stopped working</a:t>
          </a:r>
          <a:endParaRPr lang="en-AU" sz="1200" kern="1200" dirty="0">
            <a:solidFill>
              <a:schemeClr val="bg1"/>
            </a:solidFill>
          </a:endParaRPr>
        </a:p>
      </dsp:txBody>
      <dsp:txXfrm>
        <a:off x="1920796" y="0"/>
        <a:ext cx="1393469" cy="1883647"/>
      </dsp:txXfrm>
    </dsp:sp>
    <dsp:sp modelId="{5D41D755-DBA0-43CD-875F-A3CEAC9F3D3C}">
      <dsp:nvSpPr>
        <dsp:cNvPr id="0" name=""/>
        <dsp:cNvSpPr/>
      </dsp:nvSpPr>
      <dsp:spPr>
        <a:xfrm>
          <a:off x="2382075" y="2119103"/>
          <a:ext cx="470911" cy="470911"/>
        </a:xfrm>
        <a:prstGeom prst="ellipse">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041B19-1868-4D63-A97B-055EA0870A34}">
      <dsp:nvSpPr>
        <dsp:cNvPr id="0" name=""/>
        <dsp:cNvSpPr/>
      </dsp:nvSpPr>
      <dsp:spPr>
        <a:xfrm>
          <a:off x="3353821" y="2825470"/>
          <a:ext cx="1511289" cy="1883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AU" sz="1200" b="1" kern="1200" dirty="0" smtClean="0">
              <a:solidFill>
                <a:schemeClr val="bg1"/>
              </a:solidFill>
            </a:rPr>
            <a:t>2008</a:t>
          </a:r>
        </a:p>
        <a:p>
          <a:pPr lvl="0" algn="ctr" defTabSz="533400">
            <a:lnSpc>
              <a:spcPct val="90000"/>
            </a:lnSpc>
            <a:spcBef>
              <a:spcPct val="0"/>
            </a:spcBef>
            <a:spcAft>
              <a:spcPct val="35000"/>
            </a:spcAft>
          </a:pPr>
          <a:r>
            <a:rPr lang="en-AU" sz="1200" kern="1200" dirty="0" smtClean="0">
              <a:solidFill>
                <a:schemeClr val="bg1"/>
              </a:solidFill>
            </a:rPr>
            <a:t>LC authority files &amp; weekly updates purchased &amp; loaded to Voyager</a:t>
          </a:r>
        </a:p>
        <a:p>
          <a:pPr lvl="0" algn="ctr" defTabSz="533400">
            <a:lnSpc>
              <a:spcPct val="90000"/>
            </a:lnSpc>
            <a:spcBef>
              <a:spcPct val="0"/>
            </a:spcBef>
            <a:spcAft>
              <a:spcPct val="35000"/>
            </a:spcAft>
          </a:pPr>
          <a:r>
            <a:rPr lang="en-AU" sz="1200" kern="1200" dirty="0" smtClean="0">
              <a:solidFill>
                <a:schemeClr val="bg1"/>
              </a:solidFill>
            </a:rPr>
            <a:t>Gary Strawn trained Monash University Library cataloguers</a:t>
          </a:r>
          <a:endParaRPr lang="en-AU" sz="1200" kern="1200" dirty="0">
            <a:solidFill>
              <a:schemeClr val="bg1"/>
            </a:solidFill>
          </a:endParaRPr>
        </a:p>
      </dsp:txBody>
      <dsp:txXfrm>
        <a:off x="3353821" y="2825470"/>
        <a:ext cx="1511289" cy="1883647"/>
      </dsp:txXfrm>
    </dsp:sp>
    <dsp:sp modelId="{4F5AD3AC-F947-4542-8393-80B0BC17BB3C}">
      <dsp:nvSpPr>
        <dsp:cNvPr id="0" name=""/>
        <dsp:cNvSpPr/>
      </dsp:nvSpPr>
      <dsp:spPr>
        <a:xfrm>
          <a:off x="3874010" y="2119103"/>
          <a:ext cx="470911" cy="470911"/>
        </a:xfrm>
        <a:prstGeom prst="ellipse">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49F188-583C-4742-A862-AE0DBF9A2F0F}">
      <dsp:nvSpPr>
        <dsp:cNvPr id="0" name=""/>
        <dsp:cNvSpPr/>
      </dsp:nvSpPr>
      <dsp:spPr>
        <a:xfrm>
          <a:off x="4904666" y="0"/>
          <a:ext cx="1091999" cy="1883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n-AU" sz="1200" b="1" kern="1200" dirty="0" smtClean="0">
              <a:solidFill>
                <a:schemeClr val="bg1"/>
              </a:solidFill>
            </a:rPr>
            <a:t>September</a:t>
          </a:r>
          <a:r>
            <a:rPr lang="en-AU" sz="1200" kern="1200" dirty="0" smtClean="0">
              <a:solidFill>
                <a:schemeClr val="bg1"/>
              </a:solidFill>
            </a:rPr>
            <a:t> </a:t>
          </a:r>
          <a:r>
            <a:rPr lang="en-AU" sz="1200" b="1" kern="1200" dirty="0" smtClean="0">
              <a:solidFill>
                <a:schemeClr val="bg1"/>
              </a:solidFill>
            </a:rPr>
            <a:t>2013</a:t>
          </a:r>
        </a:p>
        <a:p>
          <a:pPr lvl="0" algn="ctr" defTabSz="533400">
            <a:lnSpc>
              <a:spcPct val="90000"/>
            </a:lnSpc>
            <a:spcBef>
              <a:spcPct val="0"/>
            </a:spcBef>
            <a:spcAft>
              <a:spcPct val="35000"/>
            </a:spcAft>
          </a:pPr>
          <a:r>
            <a:rPr lang="en-AU" sz="1200" kern="1200" dirty="0" smtClean="0">
              <a:solidFill>
                <a:schemeClr val="bg1"/>
              </a:solidFill>
            </a:rPr>
            <a:t>Monash migrated to Alma</a:t>
          </a:r>
        </a:p>
        <a:p>
          <a:pPr lvl="0" algn="ctr" defTabSz="533400">
            <a:lnSpc>
              <a:spcPct val="90000"/>
            </a:lnSpc>
            <a:spcBef>
              <a:spcPct val="0"/>
            </a:spcBef>
            <a:spcAft>
              <a:spcPct val="35000"/>
            </a:spcAft>
          </a:pPr>
          <a:r>
            <a:rPr lang="en-AU" sz="1200" kern="1200" dirty="0" smtClean="0">
              <a:solidFill>
                <a:schemeClr val="bg1"/>
              </a:solidFill>
            </a:rPr>
            <a:t>Gary Strawn’s programs did not work in Alma </a:t>
          </a:r>
          <a:endParaRPr lang="en-AU" sz="1200" kern="1200" dirty="0">
            <a:solidFill>
              <a:schemeClr val="bg1"/>
            </a:solidFill>
          </a:endParaRPr>
        </a:p>
      </dsp:txBody>
      <dsp:txXfrm>
        <a:off x="4904666" y="0"/>
        <a:ext cx="1091999" cy="1883647"/>
      </dsp:txXfrm>
    </dsp:sp>
    <dsp:sp modelId="{30B4FC7B-CC6E-4341-9A3F-4561284CA7D9}">
      <dsp:nvSpPr>
        <dsp:cNvPr id="0" name=""/>
        <dsp:cNvSpPr/>
      </dsp:nvSpPr>
      <dsp:spPr>
        <a:xfrm>
          <a:off x="5215210" y="2119103"/>
          <a:ext cx="470911" cy="470911"/>
        </a:xfrm>
        <a:prstGeom prst="ellipse">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C4492B-E1B6-48DF-830E-74D2E5F2B149}">
      <dsp:nvSpPr>
        <dsp:cNvPr id="0" name=""/>
        <dsp:cNvSpPr/>
      </dsp:nvSpPr>
      <dsp:spPr>
        <a:xfrm>
          <a:off x="6036221" y="2825470"/>
          <a:ext cx="1369957" cy="1883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AU" sz="1200" b="1" kern="1200" dirty="0" smtClean="0">
              <a:solidFill>
                <a:schemeClr val="bg1"/>
              </a:solidFill>
            </a:rPr>
            <a:t>November</a:t>
          </a:r>
          <a:r>
            <a:rPr lang="en-AU" sz="1200" kern="1200" dirty="0" smtClean="0">
              <a:solidFill>
                <a:schemeClr val="bg1"/>
              </a:solidFill>
            </a:rPr>
            <a:t> </a:t>
          </a:r>
          <a:r>
            <a:rPr lang="en-AU" sz="1200" b="1" kern="1200" dirty="0" smtClean="0">
              <a:solidFill>
                <a:schemeClr val="bg1"/>
              </a:solidFill>
            </a:rPr>
            <a:t>2013</a:t>
          </a:r>
        </a:p>
        <a:p>
          <a:pPr lvl="0" algn="ctr" defTabSz="533400">
            <a:lnSpc>
              <a:spcPct val="90000"/>
            </a:lnSpc>
            <a:spcBef>
              <a:spcPct val="0"/>
            </a:spcBef>
            <a:spcAft>
              <a:spcPct val="35000"/>
            </a:spcAft>
          </a:pPr>
          <a:r>
            <a:rPr lang="en-AU" sz="1200" kern="1200" dirty="0" smtClean="0">
              <a:solidFill>
                <a:schemeClr val="bg1"/>
              </a:solidFill>
            </a:rPr>
            <a:t>Monash University Library joined the NACO program</a:t>
          </a:r>
        </a:p>
        <a:p>
          <a:pPr lvl="0" algn="ctr" defTabSz="533400">
            <a:lnSpc>
              <a:spcPct val="90000"/>
            </a:lnSpc>
            <a:spcBef>
              <a:spcPct val="0"/>
            </a:spcBef>
            <a:spcAft>
              <a:spcPct val="35000"/>
            </a:spcAft>
          </a:pPr>
          <a:r>
            <a:rPr lang="en-AU" sz="1200" kern="1200" dirty="0" smtClean="0">
              <a:solidFill>
                <a:schemeClr val="bg1"/>
              </a:solidFill>
            </a:rPr>
            <a:t>Cataloguers  completed NACO training</a:t>
          </a:r>
        </a:p>
        <a:p>
          <a:pPr lvl="0" algn="ctr" defTabSz="533400">
            <a:lnSpc>
              <a:spcPct val="90000"/>
            </a:lnSpc>
            <a:spcBef>
              <a:spcPct val="0"/>
            </a:spcBef>
            <a:spcAft>
              <a:spcPct val="35000"/>
            </a:spcAft>
          </a:pPr>
          <a:endParaRPr lang="en-AU" sz="1200" kern="1200" dirty="0"/>
        </a:p>
      </dsp:txBody>
      <dsp:txXfrm>
        <a:off x="6036221" y="2825470"/>
        <a:ext cx="1369957" cy="1883647"/>
      </dsp:txXfrm>
    </dsp:sp>
    <dsp:sp modelId="{D296755C-AE22-410A-BDD8-37779C6324EF}">
      <dsp:nvSpPr>
        <dsp:cNvPr id="0" name=""/>
        <dsp:cNvSpPr/>
      </dsp:nvSpPr>
      <dsp:spPr>
        <a:xfrm>
          <a:off x="6485744" y="2119103"/>
          <a:ext cx="470911" cy="470911"/>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7528288-2347-4333-8796-42285301B228}" type="datetimeFigureOut">
              <a:rPr lang="en-US"/>
              <a:pPr>
                <a:defRPr/>
              </a:pPr>
              <a:t>5/30/2018</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3577" y="4686499"/>
            <a:ext cx="5388610" cy="4439841"/>
          </a:xfrm>
          <a:prstGeom prst="rect">
            <a:avLst/>
          </a:prstGeom>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5DEB6BE-13CE-45E2-8BD3-F9FE92AF56EF}" type="slidenum">
              <a:rPr lang="en-AU" altLang="en-US"/>
              <a:pPr/>
              <a:t>‹#›</a:t>
            </a:fld>
            <a:endParaRPr lang="en-AU" altLang="en-US"/>
          </a:p>
        </p:txBody>
      </p:sp>
    </p:spTree>
    <p:extLst>
      <p:ext uri="{BB962C8B-B14F-4D97-AF65-F5344CB8AC3E}">
        <p14:creationId xmlns:p14="http://schemas.microsoft.com/office/powerpoint/2010/main" val="3465465239"/>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DEB6BE-13CE-45E2-8BD3-F9FE92AF56EF}" type="slidenum">
              <a:rPr lang="en-AU" altLang="en-US" smtClean="0"/>
              <a:pPr/>
              <a:t>1</a:t>
            </a:fld>
            <a:endParaRPr lang="en-AU" altLang="en-US"/>
          </a:p>
        </p:txBody>
      </p:sp>
    </p:spTree>
    <p:extLst>
      <p:ext uri="{BB962C8B-B14F-4D97-AF65-F5344CB8AC3E}">
        <p14:creationId xmlns:p14="http://schemas.microsoft.com/office/powerpoint/2010/main" val="3813036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latin typeface="Times New Roman" panose="02020603050405020304" pitchFamily="18" charset="0"/>
                <a:cs typeface="Times New Roman" panose="02020603050405020304" pitchFamily="18" charset="0"/>
              </a:rPr>
              <a:t>NACO record for a Monash academic in the CZ created by LC but enhanced with identifier fields &amp; other 670 data by Monash</a:t>
            </a:r>
            <a:endParaRPr lang="en-AU" dirty="0"/>
          </a:p>
        </p:txBody>
      </p:sp>
      <p:sp>
        <p:nvSpPr>
          <p:cNvPr id="4" name="Slide Number Placeholder 3"/>
          <p:cNvSpPr>
            <a:spLocks noGrp="1"/>
          </p:cNvSpPr>
          <p:nvPr>
            <p:ph type="sldNum" sz="quarter" idx="10"/>
          </p:nvPr>
        </p:nvSpPr>
        <p:spPr/>
        <p:txBody>
          <a:bodyPr/>
          <a:lstStyle/>
          <a:p>
            <a:fld id="{65DEB6BE-13CE-45E2-8BD3-F9FE92AF56EF}" type="slidenum">
              <a:rPr lang="en-AU" altLang="en-US" smtClean="0"/>
              <a:pPr/>
              <a:t>4</a:t>
            </a:fld>
            <a:endParaRPr lang="en-AU" altLang="en-US"/>
          </a:p>
        </p:txBody>
      </p:sp>
    </p:spTree>
    <p:extLst>
      <p:ext uri="{BB962C8B-B14F-4D97-AF65-F5344CB8AC3E}">
        <p14:creationId xmlns:p14="http://schemas.microsoft.com/office/powerpoint/2010/main" val="3900539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latin typeface="Times New Roman" panose="02020603050405020304" pitchFamily="18" charset="0"/>
                <a:cs typeface="Times New Roman" panose="02020603050405020304" pitchFamily="18" charset="0"/>
              </a:rPr>
              <a:t>VIAF record includes the preferred form of his name in different thesauri, &amp; links to the ISNI record </a:t>
            </a:r>
            <a:r>
              <a:rPr lang="en-US" altLang="en-US" sz="1200" dirty="0" err="1" smtClean="0">
                <a:latin typeface="Times New Roman" panose="02020603050405020304" pitchFamily="18" charset="0"/>
                <a:cs typeface="Times New Roman" panose="02020603050405020304" pitchFamily="18" charset="0"/>
              </a:rPr>
              <a:t>WorldCat</a:t>
            </a:r>
            <a:r>
              <a:rPr lang="en-US" altLang="en-US" sz="1200" dirty="0" smtClean="0">
                <a:latin typeface="Times New Roman" panose="02020603050405020304" pitchFamily="18" charset="0"/>
                <a:cs typeface="Times New Roman" panose="02020603050405020304" pitchFamily="18" charset="0"/>
              </a:rPr>
              <a:t> Identities</a:t>
            </a:r>
            <a:endParaRPr lang="en-AU" dirty="0"/>
          </a:p>
        </p:txBody>
      </p:sp>
      <p:sp>
        <p:nvSpPr>
          <p:cNvPr id="4" name="Slide Number Placeholder 3"/>
          <p:cNvSpPr>
            <a:spLocks noGrp="1"/>
          </p:cNvSpPr>
          <p:nvPr>
            <p:ph type="sldNum" sz="quarter" idx="10"/>
          </p:nvPr>
        </p:nvSpPr>
        <p:spPr/>
        <p:txBody>
          <a:bodyPr/>
          <a:lstStyle/>
          <a:p>
            <a:fld id="{65DEB6BE-13CE-45E2-8BD3-F9FE92AF56EF}" type="slidenum">
              <a:rPr lang="en-AU" altLang="en-US" smtClean="0"/>
              <a:pPr/>
              <a:t>6</a:t>
            </a:fld>
            <a:endParaRPr lang="en-AU" altLang="en-US"/>
          </a:p>
        </p:txBody>
      </p:sp>
    </p:spTree>
    <p:extLst>
      <p:ext uri="{BB962C8B-B14F-4D97-AF65-F5344CB8AC3E}">
        <p14:creationId xmlns:p14="http://schemas.microsoft.com/office/powerpoint/2010/main" val="3709747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0" dirty="0" smtClean="0">
                <a:latin typeface="Times New Roman" panose="02020603050405020304" pitchFamily="18" charset="0"/>
                <a:cs typeface="Times New Roman" panose="02020603050405020304" pitchFamily="18" charset="0"/>
              </a:rPr>
              <a:t>NACO records (which are RDA but with other stringent guidelines) </a:t>
            </a:r>
          </a:p>
          <a:p>
            <a:pPr marL="0" marR="0" lvl="0" indent="0" algn="l" defTabSz="457200" rtl="0" eaLnBrk="1" fontAlgn="base" latinLnBrk="0" hangingPunct="1">
              <a:lnSpc>
                <a:spcPct val="100000"/>
              </a:lnSpc>
              <a:spcBef>
                <a:spcPct val="30000"/>
              </a:spcBef>
              <a:spcAft>
                <a:spcPct val="0"/>
              </a:spcAft>
              <a:buClrTx/>
              <a:buSzTx/>
              <a:buFontTx/>
              <a:buNone/>
              <a:tabLst/>
              <a:defRPr/>
            </a:pPr>
            <a:r>
              <a:rPr lang="en-US" altLang="en-US" sz="1200" b="0" dirty="0" smtClean="0">
                <a:latin typeface="Times New Roman" panose="02020603050405020304" pitchFamily="18" charset="0"/>
                <a:cs typeface="Times New Roman" panose="02020603050405020304" pitchFamily="18" charset="0"/>
              </a:rPr>
              <a:t>Linked Data Service &amp; VIAF will help link the profiles &amp; works of authors, particularly as more of them associate their identifiers with their works</a:t>
            </a:r>
          </a:p>
          <a:p>
            <a:endParaRPr lang="en-AU" dirty="0"/>
          </a:p>
        </p:txBody>
      </p:sp>
      <p:sp>
        <p:nvSpPr>
          <p:cNvPr id="4" name="Slide Number Placeholder 3"/>
          <p:cNvSpPr>
            <a:spLocks noGrp="1"/>
          </p:cNvSpPr>
          <p:nvPr>
            <p:ph type="sldNum" sz="quarter" idx="10"/>
          </p:nvPr>
        </p:nvSpPr>
        <p:spPr/>
        <p:txBody>
          <a:bodyPr/>
          <a:lstStyle/>
          <a:p>
            <a:fld id="{65DEB6BE-13CE-45E2-8BD3-F9FE92AF56EF}" type="slidenum">
              <a:rPr lang="en-AU" altLang="en-US" smtClean="0"/>
              <a:pPr/>
              <a:t>7</a:t>
            </a:fld>
            <a:endParaRPr lang="en-AU" altLang="en-US"/>
          </a:p>
        </p:txBody>
      </p:sp>
    </p:spTree>
    <p:extLst>
      <p:ext uri="{BB962C8B-B14F-4D97-AF65-F5344CB8AC3E}">
        <p14:creationId xmlns:p14="http://schemas.microsoft.com/office/powerpoint/2010/main" val="1055819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DEB6BE-13CE-45E2-8BD3-F9FE92AF56EF}" type="slidenum">
              <a:rPr lang="en-AU" altLang="en-US" smtClean="0"/>
              <a:pPr/>
              <a:t>8</a:t>
            </a:fld>
            <a:endParaRPr lang="en-AU" altLang="en-US"/>
          </a:p>
        </p:txBody>
      </p:sp>
    </p:spTree>
    <p:extLst>
      <p:ext uri="{BB962C8B-B14F-4D97-AF65-F5344CB8AC3E}">
        <p14:creationId xmlns:p14="http://schemas.microsoft.com/office/powerpoint/2010/main" val="4150593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1000"/>
              </a:spcBef>
              <a:spcAft>
                <a:spcPts val="1000"/>
              </a:spcAft>
            </a:pPr>
            <a:r>
              <a:rPr lang="en-US" altLang="en-US" sz="1200" b="0" dirty="0" smtClean="0">
                <a:latin typeface="Times New Roman" panose="02020603050405020304" pitchFamily="18" charset="0"/>
                <a:cs typeface="Times New Roman" panose="02020603050405020304" pitchFamily="18" charset="0"/>
              </a:rPr>
              <a:t>As systems such as Alma evolve to enable BIBFRAME and URIs If our data is in fields in</a:t>
            </a:r>
            <a:r>
              <a:rPr lang="en-US" altLang="en-US" sz="1200" b="0" baseline="0" dirty="0" smtClean="0">
                <a:latin typeface="Times New Roman" panose="02020603050405020304" pitchFamily="18" charset="0"/>
                <a:cs typeface="Times New Roman" panose="02020603050405020304" pitchFamily="18" charset="0"/>
              </a:rPr>
              <a:t> a way that it can be manipulated easily in machine-readable form to be convertible to URIs our authorities and bibliographic data will be able to be linked and made accessible …</a:t>
            </a:r>
            <a:endParaRPr lang="en-US" altLang="en-US" sz="1200" b="0" dirty="0" smtClean="0">
              <a:latin typeface="Times New Roman" panose="02020603050405020304" pitchFamily="18" charset="0"/>
              <a:cs typeface="Times New Roman" panose="02020603050405020304" pitchFamily="18" charset="0"/>
            </a:endParaRPr>
          </a:p>
          <a:p>
            <a:pPr>
              <a:lnSpc>
                <a:spcPct val="100000"/>
              </a:lnSpc>
              <a:spcBef>
                <a:spcPts val="1000"/>
              </a:spcBef>
              <a:spcAft>
                <a:spcPts val="1000"/>
              </a:spcAft>
            </a:pPr>
            <a:endParaRPr lang="en-US" altLang="en-US" b="0" dirty="0" smtClean="0">
              <a:latin typeface="Century Gothic" panose="020B0502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65DEB6BE-13CE-45E2-8BD3-F9FE92AF56EF}" type="slidenum">
              <a:rPr lang="en-AU" altLang="en-US" smtClean="0"/>
              <a:pPr/>
              <a:t>9</a:t>
            </a:fld>
            <a:endParaRPr lang="en-AU" altLang="en-US"/>
          </a:p>
        </p:txBody>
      </p:sp>
    </p:spTree>
    <p:extLst>
      <p:ext uri="{BB962C8B-B14F-4D97-AF65-F5344CB8AC3E}">
        <p14:creationId xmlns:p14="http://schemas.microsoft.com/office/powerpoint/2010/main" val="1500742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ne">
    <p:spTree>
      <p:nvGrpSpPr>
        <p:cNvPr id="1" name=""/>
        <p:cNvGrpSpPr/>
        <p:nvPr/>
      </p:nvGrpSpPr>
      <p:grpSpPr>
        <a:xfrm>
          <a:off x="0" y="0"/>
          <a:ext cx="0" cy="0"/>
          <a:chOff x="0" y="0"/>
          <a:chExt cx="0" cy="0"/>
        </a:xfrm>
      </p:grpSpPr>
      <p:sp>
        <p:nvSpPr>
          <p:cNvPr id="5" name="TextBox 10"/>
          <p:cNvSpPr txBox="1">
            <a:spLocks noChangeArrowheads="1"/>
          </p:cNvSpPr>
          <p:nvPr/>
        </p:nvSpPr>
        <p:spPr bwMode="auto">
          <a:xfrm>
            <a:off x="7966075" y="6411913"/>
            <a:ext cx="9461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AU" altLang="en-US" sz="1000">
                <a:solidFill>
                  <a:srgbClr val="006DAE"/>
                </a:solidFill>
                <a:latin typeface="Helvetica 65 Medium"/>
                <a:ea typeface="Helvetica 65 Medium"/>
                <a:cs typeface="Helvetica 65 Medium"/>
              </a:rPr>
              <a:t>monash.edu</a:t>
            </a:r>
          </a:p>
        </p:txBody>
      </p:sp>
      <p:sp>
        <p:nvSpPr>
          <p:cNvPr id="20" name="Title 19"/>
          <p:cNvSpPr>
            <a:spLocks noGrp="1"/>
          </p:cNvSpPr>
          <p:nvPr>
            <p:ph type="title"/>
          </p:nvPr>
        </p:nvSpPr>
        <p:spPr>
          <a:xfrm>
            <a:off x="625569" y="1560513"/>
            <a:ext cx="8229600" cy="2159644"/>
          </a:xfrm>
          <a:prstGeom prst="rect">
            <a:avLst/>
          </a:prstGeom>
        </p:spPr>
        <p:txBody>
          <a:bodyPr vert="horz"/>
          <a:lstStyle>
            <a:lvl1pPr algn="l">
              <a:lnSpc>
                <a:spcPts val="7440"/>
              </a:lnSpc>
              <a:defRPr sz="6000" b="0" i="0" baseline="0">
                <a:solidFill>
                  <a:schemeClr val="bg1"/>
                </a:solidFill>
                <a:latin typeface="Arial"/>
                <a:cs typeface="Arial"/>
              </a:defRPr>
            </a:lvl1pPr>
          </a:lstStyle>
          <a:p>
            <a:r>
              <a:rPr lang="en-US" smtClean="0"/>
              <a:t>Click to edit Master title style</a:t>
            </a:r>
            <a:endParaRPr lang="en-US" dirty="0"/>
          </a:p>
        </p:txBody>
      </p:sp>
      <p:sp>
        <p:nvSpPr>
          <p:cNvPr id="22" name="Text Placeholder 21"/>
          <p:cNvSpPr>
            <a:spLocks noGrp="1"/>
          </p:cNvSpPr>
          <p:nvPr>
            <p:ph type="body" sz="quarter" idx="12"/>
          </p:nvPr>
        </p:nvSpPr>
        <p:spPr>
          <a:xfrm>
            <a:off x="622508" y="3893417"/>
            <a:ext cx="3359150" cy="644524"/>
          </a:xfrm>
          <a:prstGeom prst="rect">
            <a:avLst/>
          </a:prstGeom>
        </p:spPr>
        <p:txBody>
          <a:bodyPr vert="horz"/>
          <a:lstStyle>
            <a:lvl1pPr marL="0" indent="0">
              <a:lnSpc>
                <a:spcPts val="1820"/>
              </a:lnSpc>
              <a:buNone/>
              <a:defRPr sz="2400" b="1" i="0" baseline="0">
                <a:solidFill>
                  <a:srgbClr val="FFFFFF"/>
                </a:solidFill>
                <a:latin typeface="Arial"/>
                <a:cs typeface="Arial"/>
              </a:defRPr>
            </a:lvl1pPr>
          </a:lstStyle>
          <a:p>
            <a:pPr lvl="0"/>
            <a:r>
              <a:rPr lang="en-US" smtClean="0"/>
              <a:t>Click to edit Master text styles</a:t>
            </a:r>
          </a:p>
        </p:txBody>
      </p:sp>
      <p:sp>
        <p:nvSpPr>
          <p:cNvPr id="25" name="Text Placeholder 24"/>
          <p:cNvSpPr>
            <a:spLocks noGrp="1"/>
          </p:cNvSpPr>
          <p:nvPr>
            <p:ph type="body" sz="quarter" idx="13"/>
          </p:nvPr>
        </p:nvSpPr>
        <p:spPr>
          <a:xfrm>
            <a:off x="625569" y="5033191"/>
            <a:ext cx="2871787" cy="266700"/>
          </a:xfrm>
          <a:prstGeom prst="rect">
            <a:avLst/>
          </a:prstGeom>
        </p:spPr>
        <p:txBody>
          <a:bodyPr vert="horz"/>
          <a:lstStyle>
            <a:lvl1pPr marL="0" indent="0">
              <a:buNone/>
              <a:defRPr sz="1800" b="1" i="0" baseline="0">
                <a:solidFill>
                  <a:srgbClr val="FFFFFF"/>
                </a:solidFill>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1754080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ody slide line-2">
    <p:spTree>
      <p:nvGrpSpPr>
        <p:cNvPr id="1" name=""/>
        <p:cNvGrpSpPr/>
        <p:nvPr/>
      </p:nvGrpSpPr>
      <p:grpSpPr>
        <a:xfrm>
          <a:off x="0" y="0"/>
          <a:ext cx="0" cy="0"/>
          <a:chOff x="0" y="0"/>
          <a:chExt cx="0" cy="0"/>
        </a:xfrm>
      </p:grpSpPr>
      <p:sp>
        <p:nvSpPr>
          <p:cNvPr id="15" name="Text Placeholder 21"/>
          <p:cNvSpPr>
            <a:spLocks noGrp="1"/>
          </p:cNvSpPr>
          <p:nvPr>
            <p:ph type="body" sz="quarter" idx="12"/>
          </p:nvPr>
        </p:nvSpPr>
        <p:spPr>
          <a:xfrm>
            <a:off x="560440" y="460038"/>
            <a:ext cx="7291020" cy="373945"/>
          </a:xfrm>
          <a:prstGeom prst="rect">
            <a:avLst/>
          </a:prstGeom>
        </p:spPr>
        <p:txBody>
          <a:bodyPr vert="horz"/>
          <a:lstStyle>
            <a:lvl1pPr marL="0" indent="0">
              <a:lnSpc>
                <a:spcPts val="2520"/>
              </a:lnSpc>
              <a:buNone/>
              <a:defRPr sz="3200" b="0" i="0" baseline="0">
                <a:solidFill>
                  <a:srgbClr val="006DAE"/>
                </a:solidFill>
                <a:latin typeface="Arial"/>
                <a:cs typeface="Arial"/>
              </a:defRPr>
            </a:lvl1pPr>
          </a:lstStyle>
          <a:p>
            <a:pPr lvl="0"/>
            <a:r>
              <a:rPr lang="en-US" smtClean="0"/>
              <a:t>Click to edit Master text styles</a:t>
            </a:r>
          </a:p>
        </p:txBody>
      </p:sp>
      <p:sp>
        <p:nvSpPr>
          <p:cNvPr id="16" name="Text Placeholder 24"/>
          <p:cNvSpPr>
            <a:spLocks noGrp="1"/>
          </p:cNvSpPr>
          <p:nvPr>
            <p:ph type="body" sz="quarter" idx="16"/>
          </p:nvPr>
        </p:nvSpPr>
        <p:spPr>
          <a:xfrm>
            <a:off x="560442" y="1334557"/>
            <a:ext cx="7291018" cy="935943"/>
          </a:xfrm>
          <a:prstGeom prst="rect">
            <a:avLst/>
          </a:prstGeom>
        </p:spPr>
        <p:txBody>
          <a:bodyPr vert="horz"/>
          <a:lstStyle>
            <a:lvl1pPr marL="0" indent="0">
              <a:buNone/>
              <a:defRPr sz="2400" b="0" i="0" baseline="0">
                <a:solidFill>
                  <a:schemeClr val="tx1"/>
                </a:solidFill>
                <a:latin typeface="Arial"/>
                <a:cs typeface="Arial"/>
              </a:defRPr>
            </a:lvl1pPr>
          </a:lstStyle>
          <a:p>
            <a:pPr lvl="0"/>
            <a:r>
              <a:rPr lang="en-US" smtClean="0"/>
              <a:t>Click to edit Master text styles</a:t>
            </a:r>
          </a:p>
        </p:txBody>
      </p:sp>
      <p:sp>
        <p:nvSpPr>
          <p:cNvPr id="17" name="Text Placeholder 24"/>
          <p:cNvSpPr>
            <a:spLocks noGrp="1"/>
          </p:cNvSpPr>
          <p:nvPr>
            <p:ph type="body" sz="quarter" idx="17"/>
          </p:nvPr>
        </p:nvSpPr>
        <p:spPr>
          <a:xfrm>
            <a:off x="560440" y="2468993"/>
            <a:ext cx="7291019" cy="2803186"/>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Tx/>
              <a:buSzPct val="104000"/>
              <a:buFont typeface="Lucida Grande"/>
              <a:buChar char="■"/>
              <a:tabLst/>
              <a:defRPr sz="2400" b="0" i="0" baseline="0">
                <a:solidFill>
                  <a:schemeClr val="tx1"/>
                </a:solidFill>
                <a:latin typeface="Arial"/>
                <a:cs typeface="Aria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5063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slide line-1">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156655" y="1334558"/>
            <a:ext cx="4615870" cy="2755494"/>
          </a:xfrm>
          <a:prstGeom prst="rect">
            <a:avLst/>
          </a:prstGeom>
        </p:spPr>
        <p:txBody>
          <a:bodyPr vert="horz"/>
          <a:lstStyle>
            <a:lvl1pPr marL="0" indent="0">
              <a:buNone/>
              <a:defRPr sz="1200" b="0" i="0">
                <a:latin typeface="Arial"/>
                <a:cs typeface="Arial"/>
              </a:defRPr>
            </a:lvl1pPr>
          </a:lstStyle>
          <a:p>
            <a:pPr lvl="0"/>
            <a:r>
              <a:rPr lang="en-US" noProof="0" smtClean="0"/>
              <a:t>Click icon to add picture</a:t>
            </a:r>
            <a:endParaRPr lang="en-US" noProof="0" dirty="0"/>
          </a:p>
        </p:txBody>
      </p:sp>
      <p:sp>
        <p:nvSpPr>
          <p:cNvPr id="10" name="Picture Placeholder 10"/>
          <p:cNvSpPr>
            <a:spLocks noGrp="1"/>
          </p:cNvSpPr>
          <p:nvPr>
            <p:ph type="pic" sz="quarter" idx="14"/>
          </p:nvPr>
        </p:nvSpPr>
        <p:spPr>
          <a:xfrm>
            <a:off x="4156655" y="4272410"/>
            <a:ext cx="2056820" cy="1667282"/>
          </a:xfrm>
          <a:prstGeom prst="rect">
            <a:avLst/>
          </a:prstGeom>
        </p:spPr>
        <p:txBody>
          <a:bodyPr vert="horz"/>
          <a:lstStyle>
            <a:lvl1pPr marL="0" indent="0">
              <a:buNone/>
              <a:defRPr sz="1200" b="0" i="0">
                <a:latin typeface="Arial"/>
                <a:cs typeface="Arial"/>
              </a:defRPr>
            </a:lvl1pPr>
          </a:lstStyle>
          <a:p>
            <a:pPr lvl="0"/>
            <a:r>
              <a:rPr lang="en-US" noProof="0" smtClean="0"/>
              <a:t>Click icon to add picture</a:t>
            </a:r>
            <a:endParaRPr lang="en-US" noProof="0" dirty="0"/>
          </a:p>
        </p:txBody>
      </p:sp>
      <p:sp>
        <p:nvSpPr>
          <p:cNvPr id="11" name="Picture Placeholder 10"/>
          <p:cNvSpPr>
            <a:spLocks noGrp="1"/>
          </p:cNvSpPr>
          <p:nvPr>
            <p:ph type="pic" sz="quarter" idx="15"/>
          </p:nvPr>
        </p:nvSpPr>
        <p:spPr>
          <a:xfrm>
            <a:off x="6376051" y="4272410"/>
            <a:ext cx="2396475" cy="1667282"/>
          </a:xfrm>
          <a:prstGeom prst="rect">
            <a:avLst/>
          </a:prstGeom>
        </p:spPr>
        <p:txBody>
          <a:bodyPr vert="horz"/>
          <a:lstStyle>
            <a:lvl1pPr marL="0" indent="0">
              <a:buNone/>
              <a:defRPr sz="1200" b="0" i="0">
                <a:latin typeface="Arial"/>
                <a:cs typeface="Arial"/>
              </a:defRPr>
            </a:lvl1pPr>
          </a:lstStyle>
          <a:p>
            <a:pPr lvl="0"/>
            <a:r>
              <a:rPr lang="en-US" noProof="0" smtClean="0"/>
              <a:t>Click icon to add picture</a:t>
            </a:r>
            <a:endParaRPr lang="en-US" noProof="0" dirty="0"/>
          </a:p>
        </p:txBody>
      </p:sp>
      <p:sp>
        <p:nvSpPr>
          <p:cNvPr id="12" name="Text Placeholder 24"/>
          <p:cNvSpPr>
            <a:spLocks noGrp="1"/>
          </p:cNvSpPr>
          <p:nvPr>
            <p:ph type="body" sz="quarter" idx="16"/>
          </p:nvPr>
        </p:nvSpPr>
        <p:spPr>
          <a:xfrm>
            <a:off x="560441" y="1334557"/>
            <a:ext cx="3326801" cy="499802"/>
          </a:xfrm>
          <a:prstGeom prst="rect">
            <a:avLst/>
          </a:prstGeom>
        </p:spPr>
        <p:txBody>
          <a:bodyPr vert="horz"/>
          <a:lstStyle>
            <a:lvl1pPr marL="0" indent="0">
              <a:buNone/>
              <a:defRPr sz="2000" b="0" i="0" baseline="0">
                <a:solidFill>
                  <a:srgbClr val="006DAE"/>
                </a:solidFill>
                <a:latin typeface="Arial"/>
                <a:cs typeface="Arial"/>
              </a:defRPr>
            </a:lvl1pPr>
          </a:lstStyle>
          <a:p>
            <a:pPr lvl="0"/>
            <a:r>
              <a:rPr lang="en-US" smtClean="0"/>
              <a:t>Click to edit Master text styles</a:t>
            </a:r>
          </a:p>
        </p:txBody>
      </p:sp>
      <p:sp>
        <p:nvSpPr>
          <p:cNvPr id="13" name="Text Placeholder 24"/>
          <p:cNvSpPr>
            <a:spLocks noGrp="1"/>
          </p:cNvSpPr>
          <p:nvPr>
            <p:ph type="body" sz="quarter" idx="17"/>
          </p:nvPr>
        </p:nvSpPr>
        <p:spPr>
          <a:xfrm>
            <a:off x="560441" y="4263899"/>
            <a:ext cx="3326801" cy="1609238"/>
          </a:xfrm>
          <a:prstGeom prst="rect">
            <a:avLst/>
          </a:prstGeom>
        </p:spPr>
        <p:txBody>
          <a:bodyPr vert="horz"/>
          <a:lstStyle>
            <a:lvl1pPr marL="171450" indent="-171450">
              <a:buClrTx/>
              <a:buSzPct val="104000"/>
              <a:buFont typeface="Lucida Grande"/>
              <a:buChar char="■"/>
              <a:defRPr sz="1800" b="0" i="0" baseline="0">
                <a:solidFill>
                  <a:schemeClr val="tx1"/>
                </a:solidFill>
                <a:latin typeface="Arial"/>
                <a:cs typeface="Aria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4" name="Text Placeholder 24"/>
          <p:cNvSpPr>
            <a:spLocks noGrp="1"/>
          </p:cNvSpPr>
          <p:nvPr>
            <p:ph type="body" sz="quarter" idx="18"/>
          </p:nvPr>
        </p:nvSpPr>
        <p:spPr>
          <a:xfrm>
            <a:off x="560441" y="1983462"/>
            <a:ext cx="3326801" cy="2106589"/>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Pct val="104000"/>
              <a:buFont typeface="Lucida Grande"/>
              <a:buNone/>
              <a:tabLst/>
              <a:defRPr sz="2000" b="0" i="0" baseline="0">
                <a:solidFill>
                  <a:schemeClr val="tx1"/>
                </a:solidFill>
                <a:latin typeface="Arial"/>
                <a:cs typeface="Arial"/>
              </a:defRPr>
            </a:lvl1pPr>
          </a:lstStyle>
          <a:p>
            <a:pPr lvl="0"/>
            <a:r>
              <a:rPr lang="en-US" smtClean="0"/>
              <a:t>Click to edit Master text styles</a:t>
            </a:r>
          </a:p>
        </p:txBody>
      </p:sp>
      <p:sp>
        <p:nvSpPr>
          <p:cNvPr id="15" name="Text Placeholder 21"/>
          <p:cNvSpPr>
            <a:spLocks noGrp="1"/>
          </p:cNvSpPr>
          <p:nvPr>
            <p:ph type="body" sz="quarter" idx="12"/>
          </p:nvPr>
        </p:nvSpPr>
        <p:spPr>
          <a:xfrm>
            <a:off x="560441" y="447210"/>
            <a:ext cx="8212084" cy="373945"/>
          </a:xfrm>
          <a:prstGeom prst="rect">
            <a:avLst/>
          </a:prstGeom>
        </p:spPr>
        <p:txBody>
          <a:bodyPr vert="horz"/>
          <a:lstStyle>
            <a:lvl1pPr marL="0" indent="0">
              <a:lnSpc>
                <a:spcPts val="2520"/>
              </a:lnSpc>
              <a:buNone/>
              <a:defRPr sz="3200" b="0" i="0" baseline="0">
                <a:solidFill>
                  <a:srgbClr val="006DAE"/>
                </a:solidFill>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3506717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ody slide line-1">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6060713" y="1334558"/>
            <a:ext cx="2711812" cy="2642499"/>
          </a:xfrm>
          <a:prstGeom prst="rect">
            <a:avLst/>
          </a:prstGeom>
        </p:spPr>
        <p:txBody>
          <a:bodyPr vert="horz"/>
          <a:lstStyle>
            <a:lvl1pPr marL="0" indent="0">
              <a:buNone/>
              <a:defRPr sz="1200" b="0" i="0">
                <a:latin typeface="Arial"/>
                <a:cs typeface="Arial"/>
              </a:defRPr>
            </a:lvl1pPr>
          </a:lstStyle>
          <a:p>
            <a:pPr lvl="0"/>
            <a:r>
              <a:rPr lang="en-US" noProof="0" smtClean="0"/>
              <a:t>Click icon to add picture</a:t>
            </a:r>
            <a:endParaRPr lang="en-US" noProof="0" dirty="0"/>
          </a:p>
        </p:txBody>
      </p:sp>
      <p:sp>
        <p:nvSpPr>
          <p:cNvPr id="10" name="Picture Placeholder 10"/>
          <p:cNvSpPr>
            <a:spLocks noGrp="1"/>
          </p:cNvSpPr>
          <p:nvPr>
            <p:ph type="pic" sz="quarter" idx="14"/>
          </p:nvPr>
        </p:nvSpPr>
        <p:spPr>
          <a:xfrm>
            <a:off x="3136345" y="1335037"/>
            <a:ext cx="2704238" cy="2642020"/>
          </a:xfrm>
          <a:prstGeom prst="rect">
            <a:avLst/>
          </a:prstGeom>
        </p:spPr>
        <p:txBody>
          <a:bodyPr vert="horz"/>
          <a:lstStyle>
            <a:lvl1pPr marL="0" indent="0">
              <a:buNone/>
              <a:defRPr sz="1200" b="0" i="0">
                <a:latin typeface="Arial"/>
                <a:cs typeface="Arial"/>
              </a:defRPr>
            </a:lvl1pPr>
          </a:lstStyle>
          <a:p>
            <a:pPr lvl="0"/>
            <a:r>
              <a:rPr lang="en-US" noProof="0" smtClean="0"/>
              <a:t>Click icon to add picture</a:t>
            </a:r>
            <a:endParaRPr lang="en-US" noProof="0" dirty="0"/>
          </a:p>
        </p:txBody>
      </p:sp>
      <p:sp>
        <p:nvSpPr>
          <p:cNvPr id="11" name="Picture Placeholder 10"/>
          <p:cNvSpPr>
            <a:spLocks noGrp="1"/>
          </p:cNvSpPr>
          <p:nvPr>
            <p:ph type="pic" sz="quarter" idx="15"/>
          </p:nvPr>
        </p:nvSpPr>
        <p:spPr>
          <a:xfrm>
            <a:off x="307847" y="1334558"/>
            <a:ext cx="2668523" cy="2642499"/>
          </a:xfrm>
          <a:prstGeom prst="rect">
            <a:avLst/>
          </a:prstGeom>
        </p:spPr>
        <p:txBody>
          <a:bodyPr vert="horz"/>
          <a:lstStyle>
            <a:lvl1pPr marL="0" indent="0">
              <a:buNone/>
              <a:defRPr sz="1200" b="0" i="0">
                <a:latin typeface="Arial"/>
                <a:cs typeface="Arial"/>
              </a:defRPr>
            </a:lvl1pPr>
          </a:lstStyle>
          <a:p>
            <a:pPr lvl="0"/>
            <a:r>
              <a:rPr lang="en-US" noProof="0" smtClean="0"/>
              <a:t>Click icon to add picture</a:t>
            </a:r>
            <a:endParaRPr lang="en-US" noProof="0" dirty="0"/>
          </a:p>
        </p:txBody>
      </p:sp>
      <p:sp>
        <p:nvSpPr>
          <p:cNvPr id="13" name="Text Placeholder 24"/>
          <p:cNvSpPr>
            <a:spLocks noGrp="1"/>
          </p:cNvSpPr>
          <p:nvPr>
            <p:ph type="body" sz="quarter" idx="17"/>
          </p:nvPr>
        </p:nvSpPr>
        <p:spPr>
          <a:xfrm>
            <a:off x="264558" y="4638023"/>
            <a:ext cx="8507967" cy="1326850"/>
          </a:xfrm>
          <a:prstGeom prst="rect">
            <a:avLst/>
          </a:prstGeom>
        </p:spPr>
        <p:txBody>
          <a:bodyPr vert="horz"/>
          <a:lstStyle>
            <a:lvl1pPr marL="0" indent="0">
              <a:buClrTx/>
              <a:buSzPct val="104000"/>
              <a:buFont typeface="Lucida Grande"/>
              <a:buNone/>
              <a:defRPr sz="2400" b="0" i="0" baseline="0">
                <a:solidFill>
                  <a:schemeClr val="tx1"/>
                </a:solidFill>
                <a:latin typeface="Arial"/>
                <a:cs typeface="Arial"/>
              </a:defRPr>
            </a:lvl1pPr>
          </a:lstStyle>
          <a:p>
            <a:pPr lvl="0"/>
            <a:r>
              <a:rPr lang="en-US" smtClean="0"/>
              <a:t>Click to edit Master text styles</a:t>
            </a:r>
          </a:p>
          <a:p>
            <a:pPr lvl="1"/>
            <a:r>
              <a:rPr lang="en-US" smtClean="0"/>
              <a:t>Second level</a:t>
            </a:r>
          </a:p>
        </p:txBody>
      </p:sp>
      <p:sp>
        <p:nvSpPr>
          <p:cNvPr id="15" name="Text Placeholder 21"/>
          <p:cNvSpPr>
            <a:spLocks noGrp="1"/>
          </p:cNvSpPr>
          <p:nvPr>
            <p:ph type="body" sz="quarter" idx="12"/>
          </p:nvPr>
        </p:nvSpPr>
        <p:spPr>
          <a:xfrm>
            <a:off x="560441" y="447210"/>
            <a:ext cx="8212084" cy="373945"/>
          </a:xfrm>
          <a:prstGeom prst="rect">
            <a:avLst/>
          </a:prstGeom>
        </p:spPr>
        <p:txBody>
          <a:bodyPr vert="horz"/>
          <a:lstStyle>
            <a:lvl1pPr marL="0" indent="0">
              <a:lnSpc>
                <a:spcPts val="2520"/>
              </a:lnSpc>
              <a:buNone/>
              <a:defRPr sz="3200" b="0" i="0" baseline="0">
                <a:solidFill>
                  <a:srgbClr val="006DAE"/>
                </a:solidFill>
                <a:latin typeface="Arial"/>
                <a:cs typeface="Arial"/>
              </a:defRPr>
            </a:lvl1pPr>
          </a:lstStyle>
          <a:p>
            <a:pPr lvl="0"/>
            <a:r>
              <a:rPr lang="en-US" smtClean="0"/>
              <a:t>Click to edit Master text styles</a:t>
            </a:r>
          </a:p>
        </p:txBody>
      </p:sp>
      <p:sp>
        <p:nvSpPr>
          <p:cNvPr id="19" name="Text Placeholder 24"/>
          <p:cNvSpPr>
            <a:spLocks noGrp="1"/>
          </p:cNvSpPr>
          <p:nvPr>
            <p:ph type="body" sz="quarter" idx="22"/>
          </p:nvPr>
        </p:nvSpPr>
        <p:spPr>
          <a:xfrm>
            <a:off x="264558" y="4091734"/>
            <a:ext cx="2711812" cy="287136"/>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Pct val="104000"/>
              <a:buFont typeface="Lucida Grande"/>
              <a:buNone/>
              <a:tabLst/>
              <a:defRPr sz="1600" b="0" i="0" baseline="0">
                <a:solidFill>
                  <a:schemeClr val="tx1"/>
                </a:solidFill>
                <a:latin typeface="Arial"/>
                <a:cs typeface="Arial"/>
              </a:defRPr>
            </a:lvl1pPr>
          </a:lstStyle>
          <a:p>
            <a:pPr lvl="0"/>
            <a:r>
              <a:rPr lang="en-US" smtClean="0"/>
              <a:t>Click to edit Master text styles</a:t>
            </a:r>
          </a:p>
        </p:txBody>
      </p:sp>
      <p:sp>
        <p:nvSpPr>
          <p:cNvPr id="20" name="Text Placeholder 24"/>
          <p:cNvSpPr>
            <a:spLocks noGrp="1"/>
          </p:cNvSpPr>
          <p:nvPr>
            <p:ph type="body" sz="quarter" idx="23"/>
          </p:nvPr>
        </p:nvSpPr>
        <p:spPr>
          <a:xfrm>
            <a:off x="3128771" y="4091734"/>
            <a:ext cx="2711812" cy="287136"/>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Pct val="104000"/>
              <a:buFont typeface="Lucida Grande"/>
              <a:buNone/>
              <a:tabLst/>
              <a:defRPr sz="1600" b="0" i="0" baseline="0">
                <a:solidFill>
                  <a:schemeClr val="tx1"/>
                </a:solidFill>
                <a:latin typeface="Arial"/>
                <a:cs typeface="Arial"/>
              </a:defRPr>
            </a:lvl1pPr>
          </a:lstStyle>
          <a:p>
            <a:pPr lvl="0"/>
            <a:r>
              <a:rPr lang="en-US" smtClean="0"/>
              <a:t>Click to edit Master text styles</a:t>
            </a:r>
          </a:p>
        </p:txBody>
      </p:sp>
      <p:sp>
        <p:nvSpPr>
          <p:cNvPr id="21" name="Text Placeholder 24"/>
          <p:cNvSpPr>
            <a:spLocks noGrp="1"/>
          </p:cNvSpPr>
          <p:nvPr>
            <p:ph type="body" sz="quarter" idx="24"/>
          </p:nvPr>
        </p:nvSpPr>
        <p:spPr>
          <a:xfrm>
            <a:off x="6060713" y="4078589"/>
            <a:ext cx="2711812" cy="287136"/>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Pct val="104000"/>
              <a:buFont typeface="Lucida Grande"/>
              <a:buNone/>
              <a:tabLst/>
              <a:defRPr sz="1600" b="0" i="0" baseline="0">
                <a:solidFill>
                  <a:schemeClr val="tx1"/>
                </a:solidFill>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124221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slide line-3">
    <p:spTree>
      <p:nvGrpSpPr>
        <p:cNvPr id="1" name=""/>
        <p:cNvGrpSpPr/>
        <p:nvPr/>
      </p:nvGrpSpPr>
      <p:grpSpPr>
        <a:xfrm>
          <a:off x="0" y="0"/>
          <a:ext cx="0" cy="0"/>
          <a:chOff x="0" y="0"/>
          <a:chExt cx="0" cy="0"/>
        </a:xfrm>
      </p:grpSpPr>
      <p:sp>
        <p:nvSpPr>
          <p:cNvPr id="15" name="Text Placeholder 21"/>
          <p:cNvSpPr>
            <a:spLocks noGrp="1"/>
          </p:cNvSpPr>
          <p:nvPr>
            <p:ph type="body" sz="quarter" idx="12"/>
          </p:nvPr>
        </p:nvSpPr>
        <p:spPr>
          <a:xfrm>
            <a:off x="560440" y="447210"/>
            <a:ext cx="8212086" cy="373945"/>
          </a:xfrm>
          <a:prstGeom prst="rect">
            <a:avLst/>
          </a:prstGeom>
        </p:spPr>
        <p:txBody>
          <a:bodyPr vert="horz"/>
          <a:lstStyle>
            <a:lvl1pPr marL="0" indent="0">
              <a:lnSpc>
                <a:spcPts val="2520"/>
              </a:lnSpc>
              <a:buNone/>
              <a:defRPr sz="3200" b="0" i="0" baseline="0">
                <a:solidFill>
                  <a:srgbClr val="006DAE"/>
                </a:solidFill>
                <a:latin typeface="Arial"/>
                <a:cs typeface="Arial"/>
              </a:defRPr>
            </a:lvl1pPr>
          </a:lstStyle>
          <a:p>
            <a:pPr lvl="0"/>
            <a:r>
              <a:rPr lang="en-US" smtClean="0"/>
              <a:t>Click to edit Master text styles</a:t>
            </a:r>
          </a:p>
        </p:txBody>
      </p:sp>
      <p:sp>
        <p:nvSpPr>
          <p:cNvPr id="5" name="Picture Placeholder 8"/>
          <p:cNvSpPr>
            <a:spLocks noGrp="1"/>
          </p:cNvSpPr>
          <p:nvPr>
            <p:ph type="pic" sz="quarter" idx="13"/>
          </p:nvPr>
        </p:nvSpPr>
        <p:spPr>
          <a:xfrm>
            <a:off x="383293" y="1334558"/>
            <a:ext cx="5966707" cy="4592109"/>
          </a:xfrm>
          <a:prstGeom prst="rect">
            <a:avLst/>
          </a:prstGeom>
        </p:spPr>
        <p:txBody>
          <a:bodyPr vert="horz"/>
          <a:lstStyle>
            <a:lvl1pPr marL="0" indent="0">
              <a:buNone/>
              <a:defRPr sz="1200" b="0" i="0">
                <a:latin typeface="Arial"/>
                <a:cs typeface="Arial"/>
              </a:defRPr>
            </a:lvl1pPr>
          </a:lstStyle>
          <a:p>
            <a:pPr lvl="0"/>
            <a:r>
              <a:rPr lang="en-US" noProof="0" smtClean="0"/>
              <a:t>Click icon to add picture</a:t>
            </a:r>
            <a:endParaRPr lang="en-US" noProof="0" dirty="0"/>
          </a:p>
        </p:txBody>
      </p:sp>
      <p:sp>
        <p:nvSpPr>
          <p:cNvPr id="6" name="Text Placeholder 24"/>
          <p:cNvSpPr>
            <a:spLocks noGrp="1"/>
          </p:cNvSpPr>
          <p:nvPr>
            <p:ph type="body" sz="quarter" idx="18"/>
          </p:nvPr>
        </p:nvSpPr>
        <p:spPr>
          <a:xfrm>
            <a:off x="6512278" y="1334557"/>
            <a:ext cx="2260248" cy="718609"/>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Pct val="104000"/>
              <a:buFont typeface="Lucida Grande"/>
              <a:buNone/>
              <a:tabLst/>
              <a:defRPr sz="1600" b="0" i="0" baseline="0">
                <a:solidFill>
                  <a:schemeClr val="tx1"/>
                </a:solidFill>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1871443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ody slide line-3">
    <p:spTree>
      <p:nvGrpSpPr>
        <p:cNvPr id="1" name=""/>
        <p:cNvGrpSpPr/>
        <p:nvPr/>
      </p:nvGrpSpPr>
      <p:grpSpPr>
        <a:xfrm>
          <a:off x="0" y="0"/>
          <a:ext cx="0" cy="0"/>
          <a:chOff x="0" y="0"/>
          <a:chExt cx="0" cy="0"/>
        </a:xfrm>
      </p:grpSpPr>
      <p:sp>
        <p:nvSpPr>
          <p:cNvPr id="15" name="Text Placeholder 21"/>
          <p:cNvSpPr>
            <a:spLocks noGrp="1"/>
          </p:cNvSpPr>
          <p:nvPr>
            <p:ph type="body" sz="quarter" idx="12"/>
          </p:nvPr>
        </p:nvSpPr>
        <p:spPr>
          <a:xfrm>
            <a:off x="560440" y="447210"/>
            <a:ext cx="8212086" cy="373945"/>
          </a:xfrm>
          <a:prstGeom prst="rect">
            <a:avLst/>
          </a:prstGeom>
        </p:spPr>
        <p:txBody>
          <a:bodyPr vert="horz"/>
          <a:lstStyle>
            <a:lvl1pPr marL="0" indent="0">
              <a:lnSpc>
                <a:spcPts val="2520"/>
              </a:lnSpc>
              <a:buNone/>
              <a:defRPr sz="3200" b="0" i="0" baseline="0">
                <a:solidFill>
                  <a:srgbClr val="006DAE"/>
                </a:solidFill>
                <a:latin typeface="Arial"/>
                <a:cs typeface="Arial"/>
              </a:defRPr>
            </a:lvl1pPr>
          </a:lstStyle>
          <a:p>
            <a:pPr lvl="0"/>
            <a:r>
              <a:rPr lang="en-US" smtClean="0"/>
              <a:t>Click to edit Master text styles</a:t>
            </a:r>
          </a:p>
        </p:txBody>
      </p:sp>
      <p:sp>
        <p:nvSpPr>
          <p:cNvPr id="5" name="Picture Placeholder 8"/>
          <p:cNvSpPr>
            <a:spLocks noGrp="1"/>
          </p:cNvSpPr>
          <p:nvPr>
            <p:ph type="pic" sz="quarter" idx="13"/>
          </p:nvPr>
        </p:nvSpPr>
        <p:spPr>
          <a:xfrm>
            <a:off x="383293" y="1334558"/>
            <a:ext cx="8389233" cy="4592109"/>
          </a:xfrm>
          <a:prstGeom prst="rect">
            <a:avLst/>
          </a:prstGeom>
        </p:spPr>
        <p:txBody>
          <a:bodyPr vert="horz"/>
          <a:lstStyle>
            <a:lvl1pPr marL="0" indent="0">
              <a:buNone/>
              <a:defRPr sz="1200" b="0" i="0">
                <a:latin typeface="Arial"/>
                <a:cs typeface="Arial"/>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1513682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three">
    <p:spTree>
      <p:nvGrpSpPr>
        <p:cNvPr id="1" name=""/>
        <p:cNvGrpSpPr/>
        <p:nvPr/>
      </p:nvGrpSpPr>
      <p:grpSpPr>
        <a:xfrm>
          <a:off x="0" y="0"/>
          <a:ext cx="0" cy="0"/>
          <a:chOff x="0" y="0"/>
          <a:chExt cx="0" cy="0"/>
        </a:xfrm>
      </p:grpSpPr>
      <p:sp>
        <p:nvSpPr>
          <p:cNvPr id="6" name="TextBox 10"/>
          <p:cNvSpPr txBox="1">
            <a:spLocks noChangeArrowheads="1"/>
          </p:cNvSpPr>
          <p:nvPr/>
        </p:nvSpPr>
        <p:spPr bwMode="auto">
          <a:xfrm>
            <a:off x="7966075" y="6411913"/>
            <a:ext cx="9461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AU" altLang="en-US" sz="1000">
                <a:solidFill>
                  <a:srgbClr val="006DAE"/>
                </a:solidFill>
                <a:latin typeface="Helvetica 65 Medium"/>
                <a:ea typeface="Helvetica 65 Medium"/>
                <a:cs typeface="Helvetica 65 Medium"/>
              </a:rPr>
              <a:t>monash.edu</a:t>
            </a:r>
          </a:p>
        </p:txBody>
      </p:sp>
      <p:sp>
        <p:nvSpPr>
          <p:cNvPr id="9" name="Picture Placeholder 8"/>
          <p:cNvSpPr>
            <a:spLocks noGrp="1"/>
          </p:cNvSpPr>
          <p:nvPr>
            <p:ph type="pic" sz="quarter" idx="10"/>
          </p:nvPr>
        </p:nvSpPr>
        <p:spPr>
          <a:xfrm>
            <a:off x="388056" y="3013075"/>
            <a:ext cx="8387643" cy="3267075"/>
          </a:xfrm>
          <a:prstGeom prst="rect">
            <a:avLst/>
          </a:prstGeom>
        </p:spPr>
        <p:txBody>
          <a:bodyPr vert="horz"/>
          <a:lstStyle>
            <a:lvl1pPr marL="0" indent="0">
              <a:buNone/>
              <a:defRPr sz="1200" b="0" i="0">
                <a:latin typeface="Arial"/>
                <a:cs typeface="Arial"/>
              </a:defRPr>
            </a:lvl1pPr>
          </a:lstStyle>
          <a:p>
            <a:pPr lvl="0"/>
            <a:r>
              <a:rPr lang="en-US" noProof="0" smtClean="0"/>
              <a:t>Click icon to add picture</a:t>
            </a:r>
            <a:endParaRPr lang="en-US" noProof="0" dirty="0"/>
          </a:p>
        </p:txBody>
      </p:sp>
      <p:sp>
        <p:nvSpPr>
          <p:cNvPr id="13" name="Title Placeholder 12"/>
          <p:cNvSpPr>
            <a:spLocks noGrp="1"/>
          </p:cNvSpPr>
          <p:nvPr>
            <p:ph type="title"/>
          </p:nvPr>
        </p:nvSpPr>
        <p:spPr>
          <a:xfrm>
            <a:off x="546099" y="1417637"/>
            <a:ext cx="8229600" cy="642584"/>
          </a:xfrm>
          <a:prstGeom prst="rect">
            <a:avLst/>
          </a:prstGeom>
        </p:spPr>
        <p:txBody>
          <a:bodyPr vert="horz" lIns="91440" tIns="45720" rIns="91440" bIns="45720" rtlCol="0" anchor="ctr">
            <a:noAutofit/>
          </a:bodyPr>
          <a:lstStyle>
            <a:lvl1pPr>
              <a:defRPr b="0" i="0">
                <a:latin typeface="Arial"/>
                <a:cs typeface="Arial"/>
              </a:defRPr>
            </a:lvl1pPr>
          </a:lstStyle>
          <a:p>
            <a:r>
              <a:rPr lang="en-US" smtClean="0"/>
              <a:t>Click to edit Master title style</a:t>
            </a:r>
            <a:endParaRPr lang="en-US" dirty="0"/>
          </a:p>
        </p:txBody>
      </p:sp>
      <p:sp>
        <p:nvSpPr>
          <p:cNvPr id="18" name="Text Placeholder 21"/>
          <p:cNvSpPr>
            <a:spLocks noGrp="1"/>
          </p:cNvSpPr>
          <p:nvPr>
            <p:ph type="body" sz="quarter" idx="12"/>
          </p:nvPr>
        </p:nvSpPr>
        <p:spPr>
          <a:xfrm>
            <a:off x="546099" y="2280871"/>
            <a:ext cx="3302656" cy="373945"/>
          </a:xfrm>
          <a:prstGeom prst="rect">
            <a:avLst/>
          </a:prstGeom>
        </p:spPr>
        <p:txBody>
          <a:bodyPr vert="horz"/>
          <a:lstStyle>
            <a:lvl1pPr marL="0" indent="0">
              <a:lnSpc>
                <a:spcPts val="2520"/>
              </a:lnSpc>
              <a:buNone/>
              <a:defRPr sz="1800" b="1" i="0" baseline="0">
                <a:solidFill>
                  <a:srgbClr val="FFFFFF"/>
                </a:solidFill>
                <a:latin typeface="Arial"/>
                <a:cs typeface="Arial"/>
              </a:defRPr>
            </a:lvl1pPr>
          </a:lstStyle>
          <a:p>
            <a:pPr lvl="0"/>
            <a:r>
              <a:rPr lang="en-US" smtClean="0"/>
              <a:t>Click to edit Master text styles</a:t>
            </a:r>
          </a:p>
        </p:txBody>
      </p:sp>
      <p:sp>
        <p:nvSpPr>
          <p:cNvPr id="7" name="Text Placeholder 21"/>
          <p:cNvSpPr>
            <a:spLocks noGrp="1"/>
          </p:cNvSpPr>
          <p:nvPr>
            <p:ph type="body" sz="quarter" idx="13"/>
          </p:nvPr>
        </p:nvSpPr>
        <p:spPr>
          <a:xfrm>
            <a:off x="4470280" y="2258202"/>
            <a:ext cx="4202248" cy="373945"/>
          </a:xfrm>
          <a:prstGeom prst="rect">
            <a:avLst/>
          </a:prstGeom>
        </p:spPr>
        <p:txBody>
          <a:bodyPr vert="horz"/>
          <a:lstStyle>
            <a:lvl1pPr marL="0" indent="0">
              <a:lnSpc>
                <a:spcPts val="2520"/>
              </a:lnSpc>
              <a:buNone/>
              <a:defRPr sz="1800" b="1" i="0" baseline="0">
                <a:solidFill>
                  <a:srgbClr val="FFFFFF"/>
                </a:solidFill>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2487358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eak Page">
    <p:spTree>
      <p:nvGrpSpPr>
        <p:cNvPr id="1" name=""/>
        <p:cNvGrpSpPr/>
        <p:nvPr/>
      </p:nvGrpSpPr>
      <p:grpSpPr>
        <a:xfrm>
          <a:off x="0" y="0"/>
          <a:ext cx="0" cy="0"/>
          <a:chOff x="0" y="0"/>
          <a:chExt cx="0" cy="0"/>
        </a:xfrm>
      </p:grpSpPr>
      <p:sp>
        <p:nvSpPr>
          <p:cNvPr id="3" name="TextBox 4"/>
          <p:cNvSpPr txBox="1">
            <a:spLocks noChangeArrowheads="1"/>
          </p:cNvSpPr>
          <p:nvPr/>
        </p:nvSpPr>
        <p:spPr bwMode="auto">
          <a:xfrm>
            <a:off x="6731000" y="7762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 name="Title 19"/>
          <p:cNvSpPr>
            <a:spLocks noGrp="1"/>
          </p:cNvSpPr>
          <p:nvPr>
            <p:ph type="title"/>
          </p:nvPr>
        </p:nvSpPr>
        <p:spPr>
          <a:xfrm>
            <a:off x="496544" y="2501543"/>
            <a:ext cx="4786042" cy="1141592"/>
          </a:xfrm>
          <a:prstGeom prst="rect">
            <a:avLst/>
          </a:prstGeom>
        </p:spPr>
        <p:txBody>
          <a:bodyPr vert="horz"/>
          <a:lstStyle>
            <a:lvl1pPr algn="l">
              <a:lnSpc>
                <a:spcPts val="5480"/>
              </a:lnSpc>
              <a:defRPr sz="4000" b="0" i="0" baseline="0">
                <a:solidFill>
                  <a:schemeClr val="bg1"/>
                </a:solidFill>
                <a:latin typeface="Arial"/>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3621870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one">
    <p:spTree>
      <p:nvGrpSpPr>
        <p:cNvPr id="1" name=""/>
        <p:cNvGrpSpPr/>
        <p:nvPr/>
      </p:nvGrpSpPr>
      <p:grpSpPr>
        <a:xfrm>
          <a:off x="0" y="0"/>
          <a:ext cx="0" cy="0"/>
          <a:chOff x="0" y="0"/>
          <a:chExt cx="0" cy="0"/>
        </a:xfrm>
      </p:grpSpPr>
      <p:sp>
        <p:nvSpPr>
          <p:cNvPr id="5" name="TextBox 10"/>
          <p:cNvSpPr txBox="1">
            <a:spLocks noChangeArrowheads="1"/>
          </p:cNvSpPr>
          <p:nvPr/>
        </p:nvSpPr>
        <p:spPr bwMode="auto">
          <a:xfrm>
            <a:off x="7966075" y="6411913"/>
            <a:ext cx="9461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AU" altLang="en-US" sz="1000">
                <a:solidFill>
                  <a:srgbClr val="006DAE"/>
                </a:solidFill>
                <a:latin typeface="Helvetica 65 Medium"/>
                <a:ea typeface="Helvetica 65 Medium"/>
                <a:cs typeface="Helvetica 65 Medium"/>
              </a:rPr>
              <a:t>monash.edu</a:t>
            </a:r>
          </a:p>
        </p:txBody>
      </p:sp>
      <p:sp>
        <p:nvSpPr>
          <p:cNvPr id="20" name="Title 19"/>
          <p:cNvSpPr>
            <a:spLocks noGrp="1"/>
          </p:cNvSpPr>
          <p:nvPr>
            <p:ph type="title"/>
          </p:nvPr>
        </p:nvSpPr>
        <p:spPr>
          <a:xfrm>
            <a:off x="625569" y="1560513"/>
            <a:ext cx="8229600" cy="2159644"/>
          </a:xfrm>
          <a:prstGeom prst="rect">
            <a:avLst/>
          </a:prstGeom>
        </p:spPr>
        <p:txBody>
          <a:bodyPr vert="horz"/>
          <a:lstStyle>
            <a:lvl1pPr algn="l">
              <a:lnSpc>
                <a:spcPts val="7440"/>
              </a:lnSpc>
              <a:defRPr sz="6000" b="0" i="0" baseline="0">
                <a:solidFill>
                  <a:schemeClr val="bg1"/>
                </a:solidFill>
                <a:latin typeface="Arial"/>
                <a:cs typeface="Arial"/>
              </a:defRPr>
            </a:lvl1pPr>
          </a:lstStyle>
          <a:p>
            <a:r>
              <a:rPr lang="en-US" smtClean="0"/>
              <a:t>Click to edit Master title style</a:t>
            </a:r>
            <a:endParaRPr lang="en-US" dirty="0"/>
          </a:p>
        </p:txBody>
      </p:sp>
      <p:sp>
        <p:nvSpPr>
          <p:cNvPr id="22" name="Text Placeholder 21"/>
          <p:cNvSpPr>
            <a:spLocks noGrp="1"/>
          </p:cNvSpPr>
          <p:nvPr>
            <p:ph type="body" sz="quarter" idx="12"/>
          </p:nvPr>
        </p:nvSpPr>
        <p:spPr>
          <a:xfrm>
            <a:off x="622508" y="3893417"/>
            <a:ext cx="3359150" cy="644524"/>
          </a:xfrm>
          <a:prstGeom prst="rect">
            <a:avLst/>
          </a:prstGeom>
        </p:spPr>
        <p:txBody>
          <a:bodyPr vert="horz"/>
          <a:lstStyle>
            <a:lvl1pPr marL="0" indent="0">
              <a:lnSpc>
                <a:spcPts val="1820"/>
              </a:lnSpc>
              <a:buNone/>
              <a:defRPr sz="2400" b="1" i="0" baseline="0">
                <a:solidFill>
                  <a:srgbClr val="FFFFFF"/>
                </a:solidFill>
                <a:latin typeface="Arial"/>
                <a:cs typeface="Arial"/>
              </a:defRPr>
            </a:lvl1pPr>
          </a:lstStyle>
          <a:p>
            <a:pPr lvl="0"/>
            <a:r>
              <a:rPr lang="en-US" smtClean="0"/>
              <a:t>Click to edit Master text styles</a:t>
            </a:r>
          </a:p>
        </p:txBody>
      </p:sp>
      <p:sp>
        <p:nvSpPr>
          <p:cNvPr id="25" name="Text Placeholder 24"/>
          <p:cNvSpPr>
            <a:spLocks noGrp="1"/>
          </p:cNvSpPr>
          <p:nvPr>
            <p:ph type="body" sz="quarter" idx="13"/>
          </p:nvPr>
        </p:nvSpPr>
        <p:spPr>
          <a:xfrm>
            <a:off x="625569" y="5033191"/>
            <a:ext cx="2871787" cy="266700"/>
          </a:xfrm>
          <a:prstGeom prst="rect">
            <a:avLst/>
          </a:prstGeom>
        </p:spPr>
        <p:txBody>
          <a:bodyPr vert="horz"/>
          <a:lstStyle>
            <a:lvl1pPr marL="0" indent="0">
              <a:buNone/>
              <a:defRPr sz="1800" b="1" i="0" baseline="0">
                <a:solidFill>
                  <a:srgbClr val="FFFFFF"/>
                </a:solidFill>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2618363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 Page">
    <p:spTree>
      <p:nvGrpSpPr>
        <p:cNvPr id="1" name=""/>
        <p:cNvGrpSpPr/>
        <p:nvPr/>
      </p:nvGrpSpPr>
      <p:grpSpPr>
        <a:xfrm>
          <a:off x="0" y="0"/>
          <a:ext cx="0" cy="0"/>
          <a:chOff x="0" y="0"/>
          <a:chExt cx="0" cy="0"/>
        </a:xfrm>
      </p:grpSpPr>
      <p:sp>
        <p:nvSpPr>
          <p:cNvPr id="3" name="TextBox 4"/>
          <p:cNvSpPr txBox="1">
            <a:spLocks noChangeArrowheads="1"/>
          </p:cNvSpPr>
          <p:nvPr/>
        </p:nvSpPr>
        <p:spPr bwMode="auto">
          <a:xfrm>
            <a:off x="6731000" y="7762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 name="Title 19"/>
          <p:cNvSpPr>
            <a:spLocks noGrp="1"/>
          </p:cNvSpPr>
          <p:nvPr>
            <p:ph type="title"/>
          </p:nvPr>
        </p:nvSpPr>
        <p:spPr>
          <a:xfrm>
            <a:off x="472404" y="2670571"/>
            <a:ext cx="4786042" cy="1023801"/>
          </a:xfrm>
          <a:prstGeom prst="rect">
            <a:avLst/>
          </a:prstGeom>
        </p:spPr>
        <p:txBody>
          <a:bodyPr vert="horz"/>
          <a:lstStyle>
            <a:lvl1pPr algn="l">
              <a:lnSpc>
                <a:spcPts val="5480"/>
              </a:lnSpc>
              <a:defRPr sz="4000" b="0" i="0" baseline="0">
                <a:solidFill>
                  <a:srgbClr val="006DAE"/>
                </a:solidFill>
                <a:latin typeface="Arial"/>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1141624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 Page">
    <p:spTree>
      <p:nvGrpSpPr>
        <p:cNvPr id="1" name=""/>
        <p:cNvGrpSpPr/>
        <p:nvPr/>
      </p:nvGrpSpPr>
      <p:grpSpPr>
        <a:xfrm>
          <a:off x="0" y="0"/>
          <a:ext cx="0" cy="0"/>
          <a:chOff x="0" y="0"/>
          <a:chExt cx="0" cy="0"/>
        </a:xfrm>
      </p:grpSpPr>
      <p:sp>
        <p:nvSpPr>
          <p:cNvPr id="3" name="TextBox 7"/>
          <p:cNvSpPr txBox="1">
            <a:spLocks noChangeArrowheads="1"/>
          </p:cNvSpPr>
          <p:nvPr/>
        </p:nvSpPr>
        <p:spPr bwMode="auto">
          <a:xfrm>
            <a:off x="6731000" y="7762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 name="Title 19"/>
          <p:cNvSpPr>
            <a:spLocks noGrp="1"/>
          </p:cNvSpPr>
          <p:nvPr>
            <p:ph type="title"/>
          </p:nvPr>
        </p:nvSpPr>
        <p:spPr>
          <a:xfrm>
            <a:off x="472404" y="2148236"/>
            <a:ext cx="4786042" cy="1122823"/>
          </a:xfrm>
          <a:prstGeom prst="rect">
            <a:avLst/>
          </a:prstGeom>
        </p:spPr>
        <p:txBody>
          <a:bodyPr vert="horz"/>
          <a:lstStyle>
            <a:lvl1pPr algn="l">
              <a:lnSpc>
                <a:spcPts val="5480"/>
              </a:lnSpc>
              <a:defRPr sz="4000" b="0" i="0">
                <a:solidFill>
                  <a:schemeClr val="bg1"/>
                </a:solidFill>
                <a:latin typeface="Arial"/>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2340604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AU" smtClean="0"/>
              <a:t>Click to edit Master title style</a:t>
            </a:r>
            <a:endParaRPr lang="en-US"/>
          </a:p>
        </p:txBody>
      </p:sp>
    </p:spTree>
    <p:extLst>
      <p:ext uri="{BB962C8B-B14F-4D97-AF65-F5344CB8AC3E}">
        <p14:creationId xmlns:p14="http://schemas.microsoft.com/office/powerpoint/2010/main" val="4233955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dy slide line-2">
    <p:spTree>
      <p:nvGrpSpPr>
        <p:cNvPr id="1" name=""/>
        <p:cNvGrpSpPr/>
        <p:nvPr/>
      </p:nvGrpSpPr>
      <p:grpSpPr>
        <a:xfrm>
          <a:off x="0" y="0"/>
          <a:ext cx="0" cy="0"/>
          <a:chOff x="0" y="0"/>
          <a:chExt cx="0" cy="0"/>
        </a:xfrm>
      </p:grpSpPr>
      <p:sp>
        <p:nvSpPr>
          <p:cNvPr id="15" name="Text Placeholder 21"/>
          <p:cNvSpPr>
            <a:spLocks noGrp="1"/>
          </p:cNvSpPr>
          <p:nvPr>
            <p:ph type="body" sz="quarter" idx="12"/>
          </p:nvPr>
        </p:nvSpPr>
        <p:spPr>
          <a:xfrm>
            <a:off x="560436" y="447210"/>
            <a:ext cx="7291020" cy="373945"/>
          </a:xfrm>
          <a:prstGeom prst="rect">
            <a:avLst/>
          </a:prstGeom>
        </p:spPr>
        <p:txBody>
          <a:bodyPr vert="horz"/>
          <a:lstStyle>
            <a:lvl1pPr marL="0" indent="0">
              <a:lnSpc>
                <a:spcPts val="2520"/>
              </a:lnSpc>
              <a:buNone/>
              <a:defRPr sz="3200" b="0" i="0" baseline="0">
                <a:solidFill>
                  <a:srgbClr val="006DAE"/>
                </a:solidFill>
                <a:latin typeface="Arial"/>
                <a:cs typeface="Arial"/>
              </a:defRPr>
            </a:lvl1pPr>
          </a:lstStyle>
          <a:p>
            <a:pPr lvl="0"/>
            <a:r>
              <a:rPr lang="en-US" smtClean="0"/>
              <a:t>Click to edit Master text styles</a:t>
            </a:r>
          </a:p>
        </p:txBody>
      </p:sp>
      <p:sp>
        <p:nvSpPr>
          <p:cNvPr id="16" name="Text Placeholder 24"/>
          <p:cNvSpPr>
            <a:spLocks noGrp="1"/>
          </p:cNvSpPr>
          <p:nvPr>
            <p:ph type="body" sz="quarter" idx="16"/>
          </p:nvPr>
        </p:nvSpPr>
        <p:spPr>
          <a:xfrm>
            <a:off x="560436" y="1322207"/>
            <a:ext cx="7291019" cy="391911"/>
          </a:xfrm>
          <a:prstGeom prst="rect">
            <a:avLst/>
          </a:prstGeom>
        </p:spPr>
        <p:txBody>
          <a:bodyPr vert="horz"/>
          <a:lstStyle>
            <a:lvl1pPr marL="0" indent="0">
              <a:buNone/>
              <a:defRPr sz="2800" b="0" i="0" baseline="0">
                <a:solidFill>
                  <a:srgbClr val="006DAE"/>
                </a:solidFill>
                <a:latin typeface="Arial"/>
                <a:cs typeface="Arial"/>
              </a:defRPr>
            </a:lvl1pPr>
          </a:lstStyle>
          <a:p>
            <a:pPr lvl="0"/>
            <a:r>
              <a:rPr lang="en-US" smtClean="0"/>
              <a:t>Click to edit Master text styles</a:t>
            </a:r>
          </a:p>
        </p:txBody>
      </p:sp>
      <p:sp>
        <p:nvSpPr>
          <p:cNvPr id="7" name="Text Placeholder 24"/>
          <p:cNvSpPr>
            <a:spLocks noGrp="1"/>
          </p:cNvSpPr>
          <p:nvPr>
            <p:ph type="body" sz="quarter" idx="17"/>
          </p:nvPr>
        </p:nvSpPr>
        <p:spPr>
          <a:xfrm>
            <a:off x="560438" y="2064203"/>
            <a:ext cx="7291018" cy="3849359"/>
          </a:xfrm>
          <a:prstGeom prst="rect">
            <a:avLst/>
          </a:prstGeom>
        </p:spPr>
        <p:txBody>
          <a:bodyPr vert="horz"/>
          <a:lstStyle>
            <a:lvl1pPr marL="0" indent="0">
              <a:buNone/>
              <a:defRPr sz="2400" b="0" i="0" baseline="0">
                <a:solidFill>
                  <a:schemeClr val="tx1"/>
                </a:solidFill>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493547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ody slide line-2">
    <p:spTree>
      <p:nvGrpSpPr>
        <p:cNvPr id="1" name=""/>
        <p:cNvGrpSpPr/>
        <p:nvPr/>
      </p:nvGrpSpPr>
      <p:grpSpPr>
        <a:xfrm>
          <a:off x="0" y="0"/>
          <a:ext cx="0" cy="0"/>
          <a:chOff x="0" y="0"/>
          <a:chExt cx="0" cy="0"/>
        </a:xfrm>
      </p:grpSpPr>
      <p:sp>
        <p:nvSpPr>
          <p:cNvPr id="15" name="Text Placeholder 21"/>
          <p:cNvSpPr>
            <a:spLocks noGrp="1"/>
          </p:cNvSpPr>
          <p:nvPr>
            <p:ph type="body" sz="quarter" idx="12"/>
          </p:nvPr>
        </p:nvSpPr>
        <p:spPr>
          <a:xfrm>
            <a:off x="560441" y="447210"/>
            <a:ext cx="7291020" cy="373945"/>
          </a:xfrm>
          <a:prstGeom prst="rect">
            <a:avLst/>
          </a:prstGeom>
        </p:spPr>
        <p:txBody>
          <a:bodyPr vert="horz"/>
          <a:lstStyle>
            <a:lvl1pPr marL="0" indent="0">
              <a:lnSpc>
                <a:spcPts val="2520"/>
              </a:lnSpc>
              <a:buNone/>
              <a:defRPr sz="3200" b="0" i="0" baseline="0">
                <a:solidFill>
                  <a:srgbClr val="006DAE"/>
                </a:solidFill>
                <a:latin typeface="Arial"/>
                <a:cs typeface="Arial"/>
              </a:defRPr>
            </a:lvl1pPr>
          </a:lstStyle>
          <a:p>
            <a:pPr lvl="0"/>
            <a:r>
              <a:rPr lang="en-US" smtClean="0"/>
              <a:t>Click to edit Master text styles</a:t>
            </a:r>
          </a:p>
        </p:txBody>
      </p:sp>
      <p:sp>
        <p:nvSpPr>
          <p:cNvPr id="16" name="Text Placeholder 24"/>
          <p:cNvSpPr>
            <a:spLocks noGrp="1"/>
          </p:cNvSpPr>
          <p:nvPr>
            <p:ph type="body" sz="quarter" idx="16"/>
          </p:nvPr>
        </p:nvSpPr>
        <p:spPr>
          <a:xfrm>
            <a:off x="560441" y="1334557"/>
            <a:ext cx="7291018" cy="391911"/>
          </a:xfrm>
          <a:prstGeom prst="rect">
            <a:avLst/>
          </a:prstGeom>
        </p:spPr>
        <p:txBody>
          <a:bodyPr vert="horz"/>
          <a:lstStyle>
            <a:lvl1pPr marL="0" indent="0">
              <a:buNone/>
              <a:defRPr sz="2800" b="0" i="0" baseline="0">
                <a:solidFill>
                  <a:srgbClr val="006DAE"/>
                </a:solidFill>
                <a:latin typeface="Arial"/>
                <a:cs typeface="Arial"/>
              </a:defRPr>
            </a:lvl1pPr>
          </a:lstStyle>
          <a:p>
            <a:pPr lvl="0"/>
            <a:r>
              <a:rPr lang="en-US" smtClean="0"/>
              <a:t>Click to edit Master text styles</a:t>
            </a:r>
          </a:p>
        </p:txBody>
      </p:sp>
      <p:sp>
        <p:nvSpPr>
          <p:cNvPr id="17" name="Text Placeholder 24"/>
          <p:cNvSpPr>
            <a:spLocks noGrp="1"/>
          </p:cNvSpPr>
          <p:nvPr>
            <p:ph type="body" sz="quarter" idx="17"/>
          </p:nvPr>
        </p:nvSpPr>
        <p:spPr>
          <a:xfrm>
            <a:off x="560440" y="2071334"/>
            <a:ext cx="7291019" cy="3433913"/>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Tx/>
              <a:buSzPct val="104000"/>
              <a:buFont typeface="Lucida Grande"/>
              <a:buChar char="■"/>
              <a:tabLst/>
              <a:defRPr sz="2400" b="0" i="0" baseline="0">
                <a:solidFill>
                  <a:schemeClr val="tx1"/>
                </a:solidFill>
                <a:latin typeface="Arial"/>
                <a:cs typeface="Aria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686009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4.jpe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Monash_1-CMYK.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 y="-1114425"/>
            <a:ext cx="4827588"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7" descr="Go8_LOGO_MONO.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69225" y="258763"/>
            <a:ext cx="109061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82588" y="1055688"/>
            <a:ext cx="8394700" cy="5210175"/>
          </a:xfrm>
          <a:prstGeom prst="rect">
            <a:avLst/>
          </a:prstGeom>
          <a:solidFill>
            <a:srgbClr val="006DAE"/>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srgbClr val="006DAE"/>
              </a:solidFill>
            </a:endParaRPr>
          </a:p>
        </p:txBody>
      </p:sp>
      <p:sp>
        <p:nvSpPr>
          <p:cNvPr id="10" name="Rectangle 9"/>
          <p:cNvSpPr/>
          <p:nvPr/>
        </p:nvSpPr>
        <p:spPr>
          <a:xfrm rot="2700000">
            <a:off x="857250" y="946150"/>
            <a:ext cx="214313" cy="214313"/>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1030"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1463" y="6416675"/>
            <a:ext cx="30734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6" r:id="rId1"/>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Monash_1-CMYK.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 y="-1114425"/>
            <a:ext cx="4827588"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7" descr="Go8_LOGO_MONO.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69225" y="258763"/>
            <a:ext cx="109061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82588" y="1055688"/>
            <a:ext cx="8394700" cy="1949450"/>
          </a:xfrm>
          <a:prstGeom prst="rect">
            <a:avLst/>
          </a:prstGeom>
          <a:solidFill>
            <a:srgbClr val="006DAE"/>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srgbClr val="006DAE"/>
              </a:solidFill>
            </a:endParaRPr>
          </a:p>
        </p:txBody>
      </p:sp>
      <p:sp>
        <p:nvSpPr>
          <p:cNvPr id="10" name="Rectangle 9"/>
          <p:cNvSpPr/>
          <p:nvPr/>
        </p:nvSpPr>
        <p:spPr>
          <a:xfrm rot="2700000">
            <a:off x="857250" y="946150"/>
            <a:ext cx="214313" cy="214313"/>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2054"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1463" y="6416675"/>
            <a:ext cx="30734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7" r:id="rId1"/>
  </p:sldLayoutIdLst>
  <p:txStyles>
    <p:titleStyle>
      <a:lvl1pPr algn="l" defTabSz="457200" rtl="0" fontAlgn="base">
        <a:spcBef>
          <a:spcPct val="0"/>
        </a:spcBef>
        <a:spcAft>
          <a:spcPct val="0"/>
        </a:spcAft>
        <a:defRPr sz="4000" kern="1200">
          <a:solidFill>
            <a:schemeClr val="bg1"/>
          </a:solidFill>
          <a:latin typeface="Helvetica 75 Bold"/>
          <a:ea typeface="Helvetica 75 Bold"/>
          <a:cs typeface="Helvetica 75 Bold"/>
        </a:defRPr>
      </a:lvl1pPr>
      <a:lvl2pPr algn="l" defTabSz="457200" rtl="0" fontAlgn="base">
        <a:spcBef>
          <a:spcPct val="0"/>
        </a:spcBef>
        <a:spcAft>
          <a:spcPct val="0"/>
        </a:spcAft>
        <a:defRPr sz="4000">
          <a:solidFill>
            <a:schemeClr val="bg1"/>
          </a:solidFill>
          <a:latin typeface="Helvetica 75 Bold"/>
          <a:ea typeface="Helvetica 75 Bold"/>
          <a:cs typeface="Helvetica 75 Bold"/>
        </a:defRPr>
      </a:lvl2pPr>
      <a:lvl3pPr algn="l" defTabSz="457200" rtl="0" fontAlgn="base">
        <a:spcBef>
          <a:spcPct val="0"/>
        </a:spcBef>
        <a:spcAft>
          <a:spcPct val="0"/>
        </a:spcAft>
        <a:defRPr sz="4000">
          <a:solidFill>
            <a:schemeClr val="bg1"/>
          </a:solidFill>
          <a:latin typeface="Helvetica 75 Bold"/>
          <a:ea typeface="Helvetica 75 Bold"/>
          <a:cs typeface="Helvetica 75 Bold"/>
        </a:defRPr>
      </a:lvl3pPr>
      <a:lvl4pPr algn="l" defTabSz="457200" rtl="0" fontAlgn="base">
        <a:spcBef>
          <a:spcPct val="0"/>
        </a:spcBef>
        <a:spcAft>
          <a:spcPct val="0"/>
        </a:spcAft>
        <a:defRPr sz="4000">
          <a:solidFill>
            <a:schemeClr val="bg1"/>
          </a:solidFill>
          <a:latin typeface="Helvetica 75 Bold"/>
          <a:ea typeface="Helvetica 75 Bold"/>
          <a:cs typeface="Helvetica 75 Bold"/>
        </a:defRPr>
      </a:lvl4pPr>
      <a:lvl5pPr algn="l" defTabSz="457200" rtl="0" fontAlgn="base">
        <a:spcBef>
          <a:spcPct val="0"/>
        </a:spcBef>
        <a:spcAft>
          <a:spcPct val="0"/>
        </a:spcAft>
        <a:defRPr sz="4000">
          <a:solidFill>
            <a:schemeClr val="bg1"/>
          </a:solidFill>
          <a:latin typeface="Helvetica 75 Bold"/>
          <a:ea typeface="Helvetica 75 Bold"/>
          <a:cs typeface="Helvetica 75 Bold"/>
        </a:defRPr>
      </a:lvl5pPr>
      <a:lvl6pPr marL="457200" algn="l" defTabSz="457200" rtl="0" fontAlgn="base">
        <a:spcBef>
          <a:spcPct val="0"/>
        </a:spcBef>
        <a:spcAft>
          <a:spcPct val="0"/>
        </a:spcAft>
        <a:defRPr sz="4000">
          <a:solidFill>
            <a:schemeClr val="bg1"/>
          </a:solidFill>
          <a:latin typeface="Helvetica 75 Bold"/>
          <a:ea typeface="Helvetica 75 Bold"/>
          <a:cs typeface="Helvetica 75 Bold"/>
        </a:defRPr>
      </a:lvl6pPr>
      <a:lvl7pPr marL="914400" algn="l" defTabSz="457200" rtl="0" fontAlgn="base">
        <a:spcBef>
          <a:spcPct val="0"/>
        </a:spcBef>
        <a:spcAft>
          <a:spcPct val="0"/>
        </a:spcAft>
        <a:defRPr sz="4000">
          <a:solidFill>
            <a:schemeClr val="bg1"/>
          </a:solidFill>
          <a:latin typeface="Helvetica 75 Bold"/>
          <a:ea typeface="Helvetica 75 Bold"/>
          <a:cs typeface="Helvetica 75 Bold"/>
        </a:defRPr>
      </a:lvl7pPr>
      <a:lvl8pPr marL="1371600" algn="l" defTabSz="457200" rtl="0" fontAlgn="base">
        <a:spcBef>
          <a:spcPct val="0"/>
        </a:spcBef>
        <a:spcAft>
          <a:spcPct val="0"/>
        </a:spcAft>
        <a:defRPr sz="4000">
          <a:solidFill>
            <a:schemeClr val="bg1"/>
          </a:solidFill>
          <a:latin typeface="Helvetica 75 Bold"/>
          <a:ea typeface="Helvetica 75 Bold"/>
          <a:cs typeface="Helvetica 75 Bold"/>
        </a:defRPr>
      </a:lvl8pPr>
      <a:lvl9pPr marL="1828800" algn="l" defTabSz="457200" rtl="0" fontAlgn="base">
        <a:spcBef>
          <a:spcPct val="0"/>
        </a:spcBef>
        <a:spcAft>
          <a:spcPct val="0"/>
        </a:spcAft>
        <a:defRPr sz="4000">
          <a:solidFill>
            <a:schemeClr val="bg1"/>
          </a:solidFill>
          <a:latin typeface="Helvetica 75 Bold"/>
          <a:ea typeface="Helvetica 75 Bold"/>
          <a:cs typeface="Helvetica 75 Bold"/>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descr="Monash_1-CMYK.ai"/>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75" y="5178425"/>
            <a:ext cx="3549650"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77825" y="381000"/>
            <a:ext cx="8394700" cy="5540375"/>
          </a:xfrm>
          <a:prstGeom prst="rect">
            <a:avLst/>
          </a:prstGeom>
          <a:solidFill>
            <a:srgbClr val="006DAE"/>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rot="2700000">
            <a:off x="725488" y="5827713"/>
            <a:ext cx="179387" cy="179387"/>
          </a:xfrm>
          <a:prstGeom prst="rect">
            <a:avLst/>
          </a:prstGeom>
          <a:solidFill>
            <a:srgbClr val="006DAE"/>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srgbClr val="004E86"/>
              </a:solidFill>
            </a:endParaRPr>
          </a:p>
        </p:txBody>
      </p:sp>
    </p:spTree>
  </p:cSld>
  <p:clrMap bg1="lt1" tx1="dk1" bg2="lt2" tx2="dk2" accent1="accent1" accent2="accent2" accent3="accent3" accent4="accent4" accent5="accent5" accent6="accent6" hlink="hlink" folHlink="folHlink"/>
  <p:sldLayoutIdLst>
    <p:sldLayoutId id="2147483718" r:id="rId1"/>
    <p:sldLayoutId id="2147483721" r:id="rId2"/>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anose="020F0502020204030204" pitchFamily="34" charset="0"/>
        </a:defRPr>
      </a:lvl2pPr>
      <a:lvl3pPr algn="ctr" defTabSz="457200" rtl="0" fontAlgn="base">
        <a:spcBef>
          <a:spcPct val="0"/>
        </a:spcBef>
        <a:spcAft>
          <a:spcPct val="0"/>
        </a:spcAft>
        <a:defRPr sz="4400">
          <a:solidFill>
            <a:schemeClr val="tx1"/>
          </a:solidFill>
          <a:latin typeface="Calibri" panose="020F0502020204030204" pitchFamily="34" charset="0"/>
        </a:defRPr>
      </a:lvl3pPr>
      <a:lvl4pPr algn="ctr" defTabSz="457200" rtl="0" fontAlgn="base">
        <a:spcBef>
          <a:spcPct val="0"/>
        </a:spcBef>
        <a:spcAft>
          <a:spcPct val="0"/>
        </a:spcAft>
        <a:defRPr sz="4400">
          <a:solidFill>
            <a:schemeClr val="tx1"/>
          </a:solidFill>
          <a:latin typeface="Calibri" panose="020F0502020204030204" pitchFamily="34" charset="0"/>
        </a:defRPr>
      </a:lvl4pPr>
      <a:lvl5pPr algn="ctr" defTabSz="457200" rtl="0" fontAlgn="base">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6" descr="Monash_1-CMYK.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75" y="5178425"/>
            <a:ext cx="3549650"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77825" y="381000"/>
            <a:ext cx="8394700" cy="5540375"/>
          </a:xfrm>
          <a:prstGeom prst="rect">
            <a:avLst/>
          </a:prstGeom>
          <a:solidFill>
            <a:srgbClr val="DEDFDD"/>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rot="2700000">
            <a:off x="725488" y="5834063"/>
            <a:ext cx="179387" cy="179387"/>
          </a:xfrm>
          <a:prstGeom prst="rect">
            <a:avLst/>
          </a:prstGeom>
          <a:solidFill>
            <a:srgbClr val="DEDFDD"/>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srgbClr val="004E86"/>
              </a:solidFill>
            </a:endParaRPr>
          </a:p>
        </p:txBody>
      </p:sp>
    </p:spTree>
  </p:cSld>
  <p:clrMap bg1="lt1" tx1="dk1" bg2="lt2" tx2="dk2" accent1="accent1" accent2="accent2" accent3="accent3" accent4="accent4" accent5="accent5" accent6="accent6" hlink="hlink" folHlink="folHlink"/>
  <p:sldLayoutIdLst>
    <p:sldLayoutId id="2147483719" r:id="rId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anose="020F0502020204030204" pitchFamily="34" charset="0"/>
        </a:defRPr>
      </a:lvl2pPr>
      <a:lvl3pPr algn="ctr" defTabSz="457200" rtl="0" fontAlgn="base">
        <a:spcBef>
          <a:spcPct val="0"/>
        </a:spcBef>
        <a:spcAft>
          <a:spcPct val="0"/>
        </a:spcAft>
        <a:defRPr sz="4400">
          <a:solidFill>
            <a:schemeClr val="tx1"/>
          </a:solidFill>
          <a:latin typeface="Calibri" panose="020F0502020204030204" pitchFamily="34" charset="0"/>
        </a:defRPr>
      </a:lvl3pPr>
      <a:lvl4pPr algn="ctr" defTabSz="457200" rtl="0" fontAlgn="base">
        <a:spcBef>
          <a:spcPct val="0"/>
        </a:spcBef>
        <a:spcAft>
          <a:spcPct val="0"/>
        </a:spcAft>
        <a:defRPr sz="4400">
          <a:solidFill>
            <a:schemeClr val="tx1"/>
          </a:solidFill>
          <a:latin typeface="Calibri" panose="020F0502020204030204" pitchFamily="34" charset="0"/>
        </a:defRPr>
      </a:lvl4pPr>
      <a:lvl5pPr algn="ctr" defTabSz="457200" rtl="0" fontAlgn="base">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123" name="Picture 5" descr="Monash_1Rev-Black.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6688" y="6064250"/>
            <a:ext cx="3227387"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377825" y="5922963"/>
            <a:ext cx="309563" cy="1587"/>
          </a:xfrm>
          <a:prstGeom prst="line">
            <a:avLst/>
          </a:prstGeom>
          <a:ln>
            <a:solidFill>
              <a:srgbClr val="FFFFFF"/>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V="1">
            <a:off x="942975" y="5922963"/>
            <a:ext cx="7829550" cy="1587"/>
          </a:xfrm>
          <a:prstGeom prst="line">
            <a:avLst/>
          </a:prstGeom>
          <a:ln>
            <a:solidFill>
              <a:srgbClr val="FFFFFF"/>
            </a:solidFill>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687388" y="5924550"/>
            <a:ext cx="127000" cy="120650"/>
          </a:xfrm>
          <a:prstGeom prst="line">
            <a:avLst/>
          </a:prstGeom>
          <a:ln>
            <a:solidFill>
              <a:srgbClr val="FFFFFF"/>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V="1">
            <a:off x="814388" y="5924550"/>
            <a:ext cx="128587" cy="120650"/>
          </a:xfrm>
          <a:prstGeom prst="line">
            <a:avLst/>
          </a:prstGeom>
          <a:ln>
            <a:solidFill>
              <a:srgbClr val="FFFFFF"/>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720" r:id="rId1"/>
    <p:sldLayoutId id="2147483708" r:id="rId2"/>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anose="020F0502020204030204" pitchFamily="34" charset="0"/>
        </a:defRPr>
      </a:lvl2pPr>
      <a:lvl3pPr algn="ctr" defTabSz="457200" rtl="0" fontAlgn="base">
        <a:spcBef>
          <a:spcPct val="0"/>
        </a:spcBef>
        <a:spcAft>
          <a:spcPct val="0"/>
        </a:spcAft>
        <a:defRPr sz="4400">
          <a:solidFill>
            <a:schemeClr val="tx1"/>
          </a:solidFill>
          <a:latin typeface="Calibri" panose="020F0502020204030204" pitchFamily="34" charset="0"/>
        </a:defRPr>
      </a:lvl3pPr>
      <a:lvl4pPr algn="ctr" defTabSz="457200" rtl="0" fontAlgn="base">
        <a:spcBef>
          <a:spcPct val="0"/>
        </a:spcBef>
        <a:spcAft>
          <a:spcPct val="0"/>
        </a:spcAft>
        <a:defRPr sz="4400">
          <a:solidFill>
            <a:schemeClr val="tx1"/>
          </a:solidFill>
          <a:latin typeface="Calibri" panose="020F0502020204030204" pitchFamily="34" charset="0"/>
        </a:defRPr>
      </a:lvl4pPr>
      <a:lvl5pPr algn="ctr" defTabSz="457200" rtl="0" fontAlgn="base">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6" descr="Monash_1-CMYK.ai"/>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875" y="5178425"/>
            <a:ext cx="3549650"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p:nvCxnSpPr>
        <p:spPr>
          <a:xfrm>
            <a:off x="377825" y="942975"/>
            <a:ext cx="303213" cy="0"/>
          </a:xfrm>
          <a:prstGeom prst="line">
            <a:avLst/>
          </a:prstGeom>
          <a:ln>
            <a:solidFill>
              <a:srgbClr val="006DAE"/>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985838" y="942975"/>
            <a:ext cx="7786687" cy="0"/>
          </a:xfrm>
          <a:prstGeom prst="line">
            <a:avLst/>
          </a:prstGeom>
          <a:ln>
            <a:solidFill>
              <a:srgbClr val="006DAE"/>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681038" y="944563"/>
            <a:ext cx="152400" cy="152400"/>
          </a:xfrm>
          <a:prstGeom prst="line">
            <a:avLst/>
          </a:prstGeom>
          <a:ln>
            <a:solidFill>
              <a:srgbClr val="006DAE"/>
            </a:solidFill>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flipV="1">
            <a:off x="833438" y="942975"/>
            <a:ext cx="152400" cy="153988"/>
          </a:xfrm>
          <a:prstGeom prst="line">
            <a:avLst/>
          </a:prstGeom>
          <a:ln>
            <a:solidFill>
              <a:srgbClr val="006DAE"/>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anose="020F0502020204030204" pitchFamily="34" charset="0"/>
        </a:defRPr>
      </a:lvl2pPr>
      <a:lvl3pPr algn="ctr" defTabSz="457200" rtl="0" fontAlgn="base">
        <a:spcBef>
          <a:spcPct val="0"/>
        </a:spcBef>
        <a:spcAft>
          <a:spcPct val="0"/>
        </a:spcAft>
        <a:defRPr sz="4400">
          <a:solidFill>
            <a:schemeClr val="tx1"/>
          </a:solidFill>
          <a:latin typeface="Calibri" panose="020F0502020204030204" pitchFamily="34" charset="0"/>
        </a:defRPr>
      </a:lvl3pPr>
      <a:lvl4pPr algn="ctr" defTabSz="457200" rtl="0" fontAlgn="base">
        <a:spcBef>
          <a:spcPct val="0"/>
        </a:spcBef>
        <a:spcAft>
          <a:spcPct val="0"/>
        </a:spcAft>
        <a:defRPr sz="4400">
          <a:solidFill>
            <a:schemeClr val="tx1"/>
          </a:solidFill>
          <a:latin typeface="Calibri" panose="020F0502020204030204" pitchFamily="34" charset="0"/>
        </a:defRPr>
      </a:lvl4pPr>
      <a:lvl5pPr algn="ctr" defTabSz="457200" rtl="0" fontAlgn="base">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625475" y="1147313"/>
            <a:ext cx="8229600" cy="106330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nSpc>
                <a:spcPts val="7438"/>
              </a:lnSpc>
            </a:pPr>
            <a:r>
              <a:rPr lang="en-US" altLang="en-US" sz="2000" dirty="0">
                <a:latin typeface="Arial" panose="020B0604020202020204" pitchFamily="34" charset="0"/>
                <a:cs typeface="Arial" panose="020B0604020202020204" pitchFamily="34" charset="0"/>
              </a:rPr>
              <a:t>ANZREG Conference </a:t>
            </a:r>
            <a:r>
              <a:rPr lang="en-US" altLang="en-US" sz="2000">
                <a:latin typeface="Arial" panose="020B0604020202020204" pitchFamily="34" charset="0"/>
                <a:cs typeface="Arial" panose="020B0604020202020204" pitchFamily="34" charset="0"/>
              </a:rPr>
              <a:t>2018-Panel </a:t>
            </a:r>
            <a:r>
              <a:rPr lang="en-US" altLang="en-US" sz="2000" smtClean="0">
                <a:latin typeface="Arial" panose="020B0604020202020204" pitchFamily="34" charset="0"/>
                <a:cs typeface="Arial" panose="020B0604020202020204" pitchFamily="34" charset="0"/>
              </a:rPr>
              <a:t>1</a:t>
            </a:r>
            <a:r>
              <a:rPr lang="en-US" altLang="en-US" sz="2000" dirty="0">
                <a:latin typeface="Arial" panose="020B0604020202020204" pitchFamily="34" charset="0"/>
                <a:cs typeface="Arial" panose="020B0604020202020204" pitchFamily="34" charset="0"/>
              </a:rPr>
              <a:t/>
            </a:r>
            <a:br>
              <a:rPr lang="en-US" altLang="en-US" sz="2000" dirty="0">
                <a:latin typeface="Arial" panose="020B0604020202020204" pitchFamily="34" charset="0"/>
                <a:cs typeface="Arial" panose="020B0604020202020204" pitchFamily="34" charset="0"/>
              </a:rPr>
            </a:br>
            <a:endParaRPr lang="en-US" altLang="en-US" sz="2000" dirty="0" smtClean="0">
              <a:latin typeface="Arial" panose="020B0604020202020204" pitchFamily="34" charset="0"/>
              <a:cs typeface="Arial" panose="020B0604020202020204" pitchFamily="34" charset="0"/>
            </a:endParaRPr>
          </a:p>
        </p:txBody>
      </p:sp>
      <p:sp>
        <p:nvSpPr>
          <p:cNvPr id="12291" name="Text Placeholder 2"/>
          <p:cNvSpPr>
            <a:spLocks noGrp="1"/>
          </p:cNvSpPr>
          <p:nvPr>
            <p:ph type="body" sz="quarter" idx="12"/>
          </p:nvPr>
        </p:nvSpPr>
        <p:spPr bwMode="auto">
          <a:xfrm>
            <a:off x="750887" y="2329132"/>
            <a:ext cx="7686431" cy="9204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lnSpc>
                <a:spcPts val="1825"/>
              </a:lnSpc>
            </a:pPr>
            <a:r>
              <a:rPr lang="en-US" dirty="0">
                <a:latin typeface="Times New Roman" panose="02020603050405020304" pitchFamily="18" charset="0"/>
                <a:cs typeface="Times New Roman" panose="02020603050405020304" pitchFamily="18" charset="0"/>
              </a:rPr>
              <a:t>The future of authorities and identifiers in national &amp; international </a:t>
            </a:r>
            <a:r>
              <a:rPr lang="en-US" dirty="0" smtClean="0">
                <a:latin typeface="Times New Roman" panose="02020603050405020304" pitchFamily="18" charset="0"/>
                <a:cs typeface="Times New Roman" panose="02020603050405020304" pitchFamily="18" charset="0"/>
              </a:rPr>
              <a:t>data sources </a:t>
            </a:r>
            <a:r>
              <a:rPr lang="en-US" dirty="0">
                <a:latin typeface="Times New Roman" panose="02020603050405020304" pitchFamily="18" charset="0"/>
                <a:cs typeface="Times New Roman" panose="02020603050405020304" pitchFamily="18" charset="0"/>
              </a:rPr>
              <a:t>&amp; ROI</a:t>
            </a:r>
            <a:endParaRPr lang="en-AU" dirty="0">
              <a:latin typeface="Times New Roman" panose="02020603050405020304" pitchFamily="18" charset="0"/>
              <a:cs typeface="Times New Roman" panose="02020603050405020304" pitchFamily="18" charset="0"/>
            </a:endParaRPr>
          </a:p>
          <a:p>
            <a:pPr>
              <a:lnSpc>
                <a:spcPts val="1825"/>
              </a:lnSpc>
            </a:pPr>
            <a:endParaRPr lang="en-US" altLang="en-US" dirty="0" smtClean="0">
              <a:latin typeface="Arial" panose="020B0604020202020204" pitchFamily="34" charset="0"/>
              <a:cs typeface="Arial" panose="020B0604020202020204" pitchFamily="34" charset="0"/>
            </a:endParaRPr>
          </a:p>
        </p:txBody>
      </p:sp>
      <p:sp>
        <p:nvSpPr>
          <p:cNvPr id="12293" name="TextBox 4"/>
          <p:cNvSpPr txBox="1">
            <a:spLocks noChangeArrowheads="1"/>
          </p:cNvSpPr>
          <p:nvPr/>
        </p:nvSpPr>
        <p:spPr bwMode="auto">
          <a:xfrm>
            <a:off x="6940550" y="6338888"/>
            <a:ext cx="1838325" cy="246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a:r>
              <a:rPr lang="en-AU" altLang="en-US" sz="1000">
                <a:solidFill>
                  <a:srgbClr val="0070C0"/>
                </a:solidFill>
                <a:latin typeface="Helvetica 45 Light"/>
                <a:ea typeface="Helvetica 45 Light"/>
                <a:cs typeface="Helvetica 45 Light"/>
              </a:rPr>
              <a:t>monash.edu/library</a:t>
            </a:r>
          </a:p>
        </p:txBody>
      </p:sp>
      <p:sp>
        <p:nvSpPr>
          <p:cNvPr id="2" name="Text Placeholder 1"/>
          <p:cNvSpPr>
            <a:spLocks noGrp="1"/>
          </p:cNvSpPr>
          <p:nvPr>
            <p:ph type="body" sz="quarter" idx="13"/>
          </p:nvPr>
        </p:nvSpPr>
        <p:spPr>
          <a:xfrm>
            <a:off x="625569" y="3249614"/>
            <a:ext cx="7604031" cy="2050278"/>
          </a:xfrm>
        </p:spPr>
        <p:txBody>
          <a:bodyPr/>
          <a:lstStyle/>
          <a:p>
            <a:pPr algn="ctr"/>
            <a:r>
              <a:rPr lang="en-AU" sz="2400" dirty="0" smtClean="0">
                <a:latin typeface="Times New Roman" panose="02020603050405020304" pitchFamily="18" charset="0"/>
                <a:cs typeface="Times New Roman" panose="02020603050405020304" pitchFamily="18" charset="0"/>
              </a:rPr>
              <a:t>The Monash perspective</a:t>
            </a:r>
          </a:p>
          <a:p>
            <a:pPr algn="ctr"/>
            <a:endParaRPr lang="en-AU" sz="2000" dirty="0">
              <a:latin typeface="Times New Roman" panose="02020603050405020304" pitchFamily="18" charset="0"/>
              <a:cs typeface="Times New Roman" panose="02020603050405020304" pitchFamily="18" charset="0"/>
            </a:endParaRPr>
          </a:p>
          <a:p>
            <a:pPr algn="ctr"/>
            <a:r>
              <a:rPr lang="en-AU" sz="2000" dirty="0" smtClean="0">
                <a:latin typeface="Times New Roman" panose="02020603050405020304" pitchFamily="18" charset="0"/>
                <a:cs typeface="Times New Roman" panose="02020603050405020304" pitchFamily="18" charset="0"/>
              </a:rPr>
              <a:t>Jenny Klingler</a:t>
            </a:r>
          </a:p>
          <a:p>
            <a:pPr algn="ctr"/>
            <a:r>
              <a:rPr lang="en-AU" sz="2000" dirty="0" smtClean="0">
                <a:latin typeface="Times New Roman" panose="02020603050405020304" pitchFamily="18" charset="0"/>
                <a:cs typeface="Times New Roman" panose="02020603050405020304" pitchFamily="18" charset="0"/>
              </a:rPr>
              <a:t>Metadata Team Leader</a:t>
            </a:r>
          </a:p>
          <a:p>
            <a:pPr algn="ctr"/>
            <a:r>
              <a:rPr lang="en-AU" sz="2000" dirty="0" smtClean="0">
                <a:latin typeface="Times New Roman" panose="02020603050405020304" pitchFamily="18" charset="0"/>
                <a:cs typeface="Times New Roman" panose="02020603050405020304" pitchFamily="18" charset="0"/>
              </a:rPr>
              <a:t>Monash University Library</a:t>
            </a:r>
            <a:endParaRPr lang="en-AU" sz="2000" dirty="0">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569" y="995681"/>
            <a:ext cx="8229600" cy="927387"/>
          </a:xfrm>
        </p:spPr>
        <p:txBody>
          <a:bodyPr/>
          <a:lstStyle/>
          <a:p>
            <a:pPr algn="ctr"/>
            <a:r>
              <a:rPr lang="en-AU" sz="2400" dirty="0" smtClean="0">
                <a:latin typeface="Times New Roman" panose="02020603050405020304" pitchFamily="18" charset="0"/>
                <a:cs typeface="Times New Roman" panose="02020603050405020304" pitchFamily="18" charset="0"/>
              </a:rPr>
              <a:t>In Conclusion</a:t>
            </a:r>
            <a:endParaRPr lang="en-AU" sz="24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12"/>
          </p:nvPr>
        </p:nvSpPr>
        <p:spPr>
          <a:xfrm>
            <a:off x="622508" y="1857080"/>
            <a:ext cx="8155732" cy="2422689"/>
          </a:xfrm>
        </p:spPr>
        <p:txBody>
          <a:bodyPr/>
          <a:lstStyle/>
          <a:p>
            <a:endParaRPr lang="en-AU" dirty="0" smtClean="0"/>
          </a:p>
          <a:p>
            <a:pPr algn="ctr"/>
            <a:r>
              <a:rPr lang="en-AU" sz="2000" b="0" dirty="0" smtClean="0">
                <a:latin typeface="Times New Roman" panose="02020603050405020304" pitchFamily="18" charset="0"/>
                <a:cs typeface="Times New Roman" panose="02020603050405020304" pitchFamily="18" charset="0"/>
              </a:rPr>
              <a:t>We </a:t>
            </a:r>
            <a:r>
              <a:rPr lang="en-AU" sz="2000" b="0" dirty="0">
                <a:latin typeface="Times New Roman" panose="02020603050405020304" pitchFamily="18" charset="0"/>
                <a:cs typeface="Times New Roman" panose="02020603050405020304" pitchFamily="18" charset="0"/>
              </a:rPr>
              <a:t>are on the cusp of </a:t>
            </a:r>
            <a:r>
              <a:rPr lang="en-AU" sz="2000" b="0" dirty="0" smtClean="0">
                <a:latin typeface="Times New Roman" panose="02020603050405020304" pitchFamily="18" charset="0"/>
                <a:cs typeface="Times New Roman" panose="02020603050405020304" pitchFamily="18" charset="0"/>
              </a:rPr>
              <a:t>enabling Linked Data. </a:t>
            </a:r>
          </a:p>
          <a:p>
            <a:pPr algn="ctr"/>
            <a:endParaRPr lang="en-AU" sz="2000" b="0" dirty="0" smtClean="0">
              <a:latin typeface="Times New Roman" panose="02020603050405020304" pitchFamily="18" charset="0"/>
              <a:cs typeface="Times New Roman" panose="02020603050405020304" pitchFamily="18" charset="0"/>
            </a:endParaRPr>
          </a:p>
          <a:p>
            <a:pPr algn="ctr"/>
            <a:r>
              <a:rPr lang="en-AU" sz="2000" b="0" dirty="0" smtClean="0">
                <a:latin typeface="Times New Roman" panose="02020603050405020304" pitchFamily="18" charset="0"/>
                <a:cs typeface="Times New Roman" panose="02020603050405020304" pitchFamily="18" charset="0"/>
              </a:rPr>
              <a:t>This will allow us </a:t>
            </a:r>
            <a:r>
              <a:rPr lang="en-AU" sz="2000" b="0" dirty="0">
                <a:latin typeface="Times New Roman" panose="02020603050405020304" pitchFamily="18" charset="0"/>
                <a:cs typeface="Times New Roman" panose="02020603050405020304" pitchFamily="18" charset="0"/>
              </a:rPr>
              <a:t>to better demonstrate the benefit </a:t>
            </a:r>
            <a:r>
              <a:rPr lang="en-AU" sz="2000" b="0" dirty="0" smtClean="0">
                <a:latin typeface="Times New Roman" panose="02020603050405020304" pitchFamily="18" charset="0"/>
                <a:cs typeface="Times New Roman" panose="02020603050405020304" pitchFamily="18" charset="0"/>
              </a:rPr>
              <a:t>of</a:t>
            </a:r>
          </a:p>
          <a:p>
            <a:pPr algn="ctr"/>
            <a:r>
              <a:rPr lang="en-AU" sz="2000" b="0" dirty="0" smtClean="0">
                <a:latin typeface="Times New Roman" panose="02020603050405020304" pitchFamily="18" charset="0"/>
                <a:cs typeface="Times New Roman" panose="02020603050405020304" pitchFamily="18" charset="0"/>
              </a:rPr>
              <a:t>our </a:t>
            </a:r>
            <a:r>
              <a:rPr lang="en-AU" sz="2000" b="0" dirty="0">
                <a:latin typeface="Times New Roman" panose="02020603050405020304" pitchFamily="18" charset="0"/>
                <a:cs typeface="Times New Roman" panose="02020603050405020304" pitchFamily="18" charset="0"/>
              </a:rPr>
              <a:t>metadata &amp; authority </a:t>
            </a:r>
            <a:r>
              <a:rPr lang="en-AU" sz="2000" b="0" dirty="0" smtClean="0">
                <a:latin typeface="Times New Roman" panose="02020603050405020304" pitchFamily="18" charset="0"/>
                <a:cs typeface="Times New Roman" panose="02020603050405020304" pitchFamily="18" charset="0"/>
              </a:rPr>
              <a:t>work. </a:t>
            </a:r>
          </a:p>
          <a:p>
            <a:pPr algn="ctr"/>
            <a:endParaRPr lang="en-AU" sz="2000" b="0" dirty="0" smtClean="0">
              <a:latin typeface="Times New Roman" panose="02020603050405020304" pitchFamily="18" charset="0"/>
              <a:cs typeface="Times New Roman" panose="02020603050405020304" pitchFamily="18" charset="0"/>
            </a:endParaRPr>
          </a:p>
          <a:p>
            <a:pPr algn="ctr"/>
            <a:r>
              <a:rPr lang="en-AU" sz="2000" b="0" dirty="0" smtClean="0">
                <a:latin typeface="Times New Roman" panose="02020603050405020304" pitchFamily="18" charset="0"/>
                <a:cs typeface="Times New Roman" panose="02020603050405020304" pitchFamily="18" charset="0"/>
              </a:rPr>
              <a:t>We </a:t>
            </a:r>
            <a:r>
              <a:rPr lang="en-AU" sz="2000" b="0" dirty="0">
                <a:latin typeface="Times New Roman" panose="02020603050405020304" pitchFamily="18" charset="0"/>
                <a:cs typeface="Times New Roman" panose="02020603050405020304" pitchFamily="18" charset="0"/>
              </a:rPr>
              <a:t>think it is worth </a:t>
            </a:r>
            <a:endParaRPr lang="en-AU" sz="2000" b="0" dirty="0" smtClean="0">
              <a:latin typeface="Times New Roman" panose="02020603050405020304" pitchFamily="18" charset="0"/>
              <a:cs typeface="Times New Roman" panose="02020603050405020304" pitchFamily="18" charset="0"/>
            </a:endParaRPr>
          </a:p>
          <a:p>
            <a:pPr algn="ctr"/>
            <a:r>
              <a:rPr lang="en-AU" sz="2000" b="0" dirty="0" smtClean="0">
                <a:latin typeface="Times New Roman" panose="02020603050405020304" pitchFamily="18" charset="0"/>
                <a:cs typeface="Times New Roman" panose="02020603050405020304" pitchFamily="18" charset="0"/>
              </a:rPr>
              <a:t>continuing </a:t>
            </a:r>
            <a:r>
              <a:rPr lang="en-AU" sz="2000" b="0" dirty="0">
                <a:latin typeface="Times New Roman" panose="02020603050405020304" pitchFamily="18" charset="0"/>
                <a:cs typeface="Times New Roman" panose="02020603050405020304" pitchFamily="18" charset="0"/>
              </a:rPr>
              <a:t>down this path</a:t>
            </a:r>
          </a:p>
          <a:p>
            <a:endParaRPr lang="en-AU" sz="2600" dirty="0"/>
          </a:p>
        </p:txBody>
      </p:sp>
      <p:sp>
        <p:nvSpPr>
          <p:cNvPr id="4" name="Text Placeholder 3"/>
          <p:cNvSpPr>
            <a:spLocks noGrp="1"/>
          </p:cNvSpPr>
          <p:nvPr>
            <p:ph type="body" sz="quarter" idx="13"/>
          </p:nvPr>
        </p:nvSpPr>
        <p:spPr>
          <a:xfrm>
            <a:off x="5005633" y="5669281"/>
            <a:ext cx="4016446" cy="548639"/>
          </a:xfrm>
        </p:spPr>
        <p:txBody>
          <a:bodyPr/>
          <a:lstStyle/>
          <a:p>
            <a:r>
              <a:rPr lang="en-AU" dirty="0" err="1" smtClean="0"/>
              <a:t>jenny.klingler</a:t>
            </a:r>
            <a:r>
              <a:rPr lang="en-AU" dirty="0" smtClean="0"/>
              <a:t> @monash.edu</a:t>
            </a:r>
            <a:endParaRPr lang="en-A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579" y="4279769"/>
            <a:ext cx="3157979" cy="1771379"/>
          </a:xfrm>
          <a:prstGeom prst="rect">
            <a:avLst/>
          </a:prstGeom>
        </p:spPr>
      </p:pic>
    </p:spTree>
    <p:extLst>
      <p:ext uri="{BB962C8B-B14F-4D97-AF65-F5344CB8AC3E}">
        <p14:creationId xmlns:p14="http://schemas.microsoft.com/office/powerpoint/2010/main" val="3474108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402" y="235671"/>
            <a:ext cx="5420411" cy="288460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9054" y="1951348"/>
            <a:ext cx="6853287" cy="4166941"/>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691975106"/>
              </p:ext>
            </p:extLst>
          </p:nvPr>
        </p:nvGraphicFramePr>
        <p:xfrm>
          <a:off x="5410987" y="443060"/>
          <a:ext cx="3157978" cy="640080"/>
        </p:xfrm>
        <a:graphic>
          <a:graphicData uri="http://schemas.openxmlformats.org/drawingml/2006/table">
            <a:tbl>
              <a:tblPr firstRow="1" bandRow="1">
                <a:tableStyleId>{5C22544A-7EE6-4342-B048-85BDC9FD1C3A}</a:tableStyleId>
              </a:tblPr>
              <a:tblGrid>
                <a:gridCol w="3157978">
                  <a:extLst>
                    <a:ext uri="{9D8B030D-6E8A-4147-A177-3AD203B41FA5}">
                      <a16:colId xmlns:a16="http://schemas.microsoft.com/office/drawing/2014/main" val="2253445225"/>
                    </a:ext>
                  </a:extLst>
                </a:gridCol>
              </a:tblGrid>
              <a:tr h="4430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err="1" smtClean="0"/>
                        <a:t>jenny.klingler</a:t>
                      </a:r>
                      <a:r>
                        <a:rPr lang="en-AU" dirty="0" smtClean="0"/>
                        <a:t> @monash.edu</a:t>
                      </a:r>
                    </a:p>
                    <a:p>
                      <a:endParaRPr lang="en-AU" dirty="0"/>
                    </a:p>
                  </a:txBody>
                  <a:tcPr/>
                </a:tc>
                <a:extLst>
                  <a:ext uri="{0D108BD9-81ED-4DB2-BD59-A6C34878D82A}">
                    <a16:rowId xmlns:a16="http://schemas.microsoft.com/office/drawing/2014/main" val="935874200"/>
                  </a:ext>
                </a:extLst>
              </a:tr>
            </a:tbl>
          </a:graphicData>
        </a:graphic>
      </p:graphicFrame>
    </p:spTree>
    <p:extLst>
      <p:ext uri="{BB962C8B-B14F-4D97-AF65-F5344CB8AC3E}">
        <p14:creationId xmlns:p14="http://schemas.microsoft.com/office/powerpoint/2010/main" val="1795714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603546509"/>
              </p:ext>
            </p:extLst>
          </p:nvPr>
        </p:nvGraphicFramePr>
        <p:xfrm>
          <a:off x="461818" y="1442301"/>
          <a:ext cx="8229600" cy="4709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Table 3"/>
          <p:cNvGraphicFramePr>
            <a:graphicFrameLocks noGrp="1"/>
          </p:cNvGraphicFramePr>
          <p:nvPr>
            <p:extLst>
              <p:ext uri="{D42A27DB-BD31-4B8C-83A1-F6EECF244321}">
                <p14:modId xmlns:p14="http://schemas.microsoft.com/office/powerpoint/2010/main" val="99420499"/>
              </p:ext>
            </p:extLst>
          </p:nvPr>
        </p:nvGraphicFramePr>
        <p:xfrm>
          <a:off x="1524000" y="669302"/>
          <a:ext cx="6096000" cy="678731"/>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544017700"/>
                    </a:ext>
                  </a:extLst>
                </a:gridCol>
              </a:tblGrid>
              <a:tr h="678731">
                <a:tc>
                  <a:txBody>
                    <a:bodyPr/>
                    <a:lstStyle/>
                    <a:p>
                      <a:pPr algn="ctr"/>
                      <a:r>
                        <a:rPr lang="en-US" altLang="en-US" sz="2400" dirty="0" smtClean="0">
                          <a:latin typeface="Times New Roman" panose="02020603050405020304" pitchFamily="18" charset="0"/>
                          <a:cs typeface="Times New Roman" panose="02020603050405020304" pitchFamily="18" charset="0"/>
                        </a:rPr>
                        <a:t>History of authority work at Monash</a:t>
                      </a:r>
                      <a:endParaRPr lang="en-AU"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9426952"/>
                  </a:ext>
                </a:extLst>
              </a:tr>
            </a:tbl>
          </a:graphicData>
        </a:graphic>
      </p:graphicFrame>
    </p:spTree>
    <p:extLst>
      <p:ext uri="{BB962C8B-B14F-4D97-AF65-F5344CB8AC3E}">
        <p14:creationId xmlns:p14="http://schemas.microsoft.com/office/powerpoint/2010/main" val="2092544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625475" y="1168401"/>
            <a:ext cx="8229600" cy="5791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lnSpc>
                <a:spcPct val="100000"/>
              </a:lnSpc>
              <a:spcBef>
                <a:spcPts val="1000"/>
              </a:spcBef>
              <a:spcAft>
                <a:spcPts val="1000"/>
              </a:spcAft>
            </a:pPr>
            <a:r>
              <a:rPr lang="en-US" altLang="en-US" sz="2400" dirty="0" smtClean="0">
                <a:latin typeface="Times New Roman" panose="02020603050405020304" pitchFamily="18" charset="0"/>
                <a:cs typeface="Times New Roman" panose="02020603050405020304" pitchFamily="18" charset="0"/>
              </a:rPr>
              <a:t>Why join NACO?</a:t>
            </a:r>
          </a:p>
        </p:txBody>
      </p:sp>
      <p:sp>
        <p:nvSpPr>
          <p:cNvPr id="12291" name="Text Placeholder 2"/>
          <p:cNvSpPr>
            <a:spLocks noGrp="1"/>
          </p:cNvSpPr>
          <p:nvPr>
            <p:ph type="body" sz="quarter" idx="12"/>
          </p:nvPr>
        </p:nvSpPr>
        <p:spPr bwMode="auto">
          <a:xfrm>
            <a:off x="625475" y="1960880"/>
            <a:ext cx="7894271" cy="3991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342900" indent="-342900">
              <a:lnSpc>
                <a:spcPct val="100000"/>
              </a:lnSpc>
              <a:spcBef>
                <a:spcPts val="1000"/>
              </a:spcBef>
              <a:spcAft>
                <a:spcPts val="1000"/>
              </a:spcAft>
              <a:buFont typeface="Arial" panose="020B0604020202020204" pitchFamily="34" charset="0"/>
              <a:buChar char="•"/>
            </a:pPr>
            <a:r>
              <a:rPr lang="en-US" sz="2000" b="0" dirty="0" smtClean="0">
                <a:latin typeface="Times New Roman" panose="02020603050405020304" pitchFamily="18" charset="0"/>
                <a:cs typeface="Times New Roman" panose="02020603050405020304" pitchFamily="18" charset="0"/>
              </a:rPr>
              <a:t>NACO is part of the Program for Cooperative Cataloging, which is an international scheme. NACO authorities </a:t>
            </a:r>
            <a:r>
              <a:rPr lang="en-US" altLang="en-US" sz="2000" b="0" dirty="0" smtClean="0">
                <a:latin typeface="Times New Roman" panose="02020603050405020304" pitchFamily="18" charset="0"/>
                <a:cs typeface="Times New Roman" panose="02020603050405020304" pitchFamily="18" charset="0"/>
              </a:rPr>
              <a:t>automatically </a:t>
            </a:r>
            <a:r>
              <a:rPr lang="en-US" altLang="en-US" sz="2000" b="0" dirty="0">
                <a:latin typeface="Times New Roman" panose="02020603050405020304" pitchFamily="18" charset="0"/>
                <a:cs typeface="Times New Roman" panose="02020603050405020304" pitchFamily="18" charset="0"/>
              </a:rPr>
              <a:t>go into the LC Linked Data Service and </a:t>
            </a:r>
            <a:r>
              <a:rPr lang="en-US" altLang="en-US" sz="2000" b="0" dirty="0" smtClean="0">
                <a:latin typeface="Times New Roman" panose="02020603050405020304" pitchFamily="18" charset="0"/>
                <a:cs typeface="Times New Roman" panose="02020603050405020304" pitchFamily="18" charset="0"/>
              </a:rPr>
              <a:t>VIAF</a:t>
            </a:r>
          </a:p>
          <a:p>
            <a:pPr marL="342900" indent="-342900">
              <a:lnSpc>
                <a:spcPct val="100000"/>
              </a:lnSpc>
              <a:spcBef>
                <a:spcPts val="1000"/>
              </a:spcBef>
              <a:spcAft>
                <a:spcPts val="1000"/>
              </a:spcAft>
              <a:buFont typeface="Arial" panose="020B0604020202020204" pitchFamily="34" charset="0"/>
              <a:buChar char="•"/>
            </a:pPr>
            <a:r>
              <a:rPr lang="en-US" altLang="en-US" sz="2000" b="0" dirty="0" smtClean="0">
                <a:latin typeface="Times New Roman" panose="02020603050405020304" pitchFamily="18" charset="0"/>
                <a:cs typeface="Times New Roman" panose="02020603050405020304" pitchFamily="18" charset="0"/>
              </a:rPr>
              <a:t>LC authorities are in the Alma Community Zone (CZ). We can link to them, &amp; authorities we create will be available for all other Alma users</a:t>
            </a:r>
          </a:p>
          <a:p>
            <a:pPr marL="342900" indent="-342900">
              <a:lnSpc>
                <a:spcPct val="100000"/>
              </a:lnSpc>
              <a:spcBef>
                <a:spcPts val="1000"/>
              </a:spcBef>
              <a:spcAft>
                <a:spcPts val="1000"/>
              </a:spcAft>
              <a:buFont typeface="Arial" panose="020B0604020202020204" pitchFamily="34" charset="0"/>
              <a:buChar char="•"/>
            </a:pPr>
            <a:r>
              <a:rPr lang="en-US" altLang="en-US" sz="2000" b="0" dirty="0" smtClean="0">
                <a:latin typeface="Times New Roman" panose="02020603050405020304" pitchFamily="18" charset="0"/>
                <a:cs typeface="Times New Roman" panose="02020603050405020304" pitchFamily="18" charset="0"/>
              </a:rPr>
              <a:t>We can decide </a:t>
            </a:r>
            <a:r>
              <a:rPr lang="en-US" altLang="en-US" sz="2000" b="0" dirty="0">
                <a:latin typeface="Times New Roman" panose="02020603050405020304" pitchFamily="18" charset="0"/>
                <a:cs typeface="Times New Roman" panose="02020603050405020304" pitchFamily="18" charset="0"/>
              </a:rPr>
              <a:t>on the preferred form of name </a:t>
            </a:r>
            <a:r>
              <a:rPr lang="en-US" altLang="en-US" sz="2000" b="0" dirty="0" smtClean="0">
                <a:latin typeface="Times New Roman" panose="02020603050405020304" pitchFamily="18" charset="0"/>
                <a:cs typeface="Times New Roman" panose="02020603050405020304" pitchFamily="18" charset="0"/>
              </a:rPr>
              <a:t>for Monash University corporate bodies and our researchers </a:t>
            </a:r>
          </a:p>
          <a:p>
            <a:pPr marL="342900" indent="-342900">
              <a:lnSpc>
                <a:spcPct val="100000"/>
              </a:lnSpc>
              <a:spcBef>
                <a:spcPts val="1000"/>
              </a:spcBef>
              <a:spcAft>
                <a:spcPts val="1000"/>
              </a:spcAft>
              <a:buFont typeface="Arial" panose="020B0604020202020204" pitchFamily="34" charset="0"/>
              <a:buChar char="•"/>
            </a:pPr>
            <a:r>
              <a:rPr lang="en-US" altLang="en-US" sz="2000" b="0" dirty="0" smtClean="0">
                <a:latin typeface="Times New Roman" panose="02020603050405020304" pitchFamily="18" charset="0"/>
                <a:cs typeface="Times New Roman" panose="02020603050405020304" pitchFamily="18" charset="0"/>
              </a:rPr>
              <a:t>We can insert identifiers in MARC field 024 which can help enable Linked </a:t>
            </a:r>
            <a:r>
              <a:rPr lang="en-US" altLang="en-US" sz="2000" b="0" dirty="0">
                <a:latin typeface="Times New Roman" panose="02020603050405020304" pitchFamily="18" charset="0"/>
                <a:cs typeface="Times New Roman" panose="02020603050405020304" pitchFamily="18" charset="0"/>
              </a:rPr>
              <a:t>D</a:t>
            </a:r>
            <a:r>
              <a:rPr lang="en-US" altLang="en-US" sz="2000" b="0" dirty="0" smtClean="0">
                <a:latin typeface="Times New Roman" panose="02020603050405020304" pitchFamily="18" charset="0"/>
                <a:cs typeface="Times New Roman" panose="02020603050405020304" pitchFamily="18" charset="0"/>
              </a:rPr>
              <a:t>ata</a:t>
            </a:r>
          </a:p>
        </p:txBody>
      </p:sp>
      <p:sp>
        <p:nvSpPr>
          <p:cNvPr id="12293" name="TextBox 4"/>
          <p:cNvSpPr txBox="1">
            <a:spLocks noChangeArrowheads="1"/>
          </p:cNvSpPr>
          <p:nvPr/>
        </p:nvSpPr>
        <p:spPr bwMode="auto">
          <a:xfrm>
            <a:off x="6940550" y="6338888"/>
            <a:ext cx="1838325" cy="246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a:r>
              <a:rPr lang="en-AU" altLang="en-US" sz="1000">
                <a:solidFill>
                  <a:srgbClr val="0070C0"/>
                </a:solidFill>
                <a:latin typeface="Helvetica 45 Light"/>
                <a:ea typeface="Helvetica 45 Light"/>
                <a:cs typeface="Helvetica 45 Light"/>
              </a:rPr>
              <a:t>monash.edu/library</a:t>
            </a:r>
          </a:p>
        </p:txBody>
      </p:sp>
    </p:spTree>
    <p:extLst>
      <p:ext uri="{BB962C8B-B14F-4D97-AF65-F5344CB8AC3E}">
        <p14:creationId xmlns:p14="http://schemas.microsoft.com/office/powerpoint/2010/main" val="1180280823"/>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625475" y="1178351"/>
            <a:ext cx="8229600" cy="5894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lnSpc>
                <a:spcPct val="100000"/>
              </a:lnSpc>
              <a:spcBef>
                <a:spcPts val="1000"/>
              </a:spcBef>
              <a:spcAft>
                <a:spcPts val="1000"/>
              </a:spcAft>
            </a:pPr>
            <a:r>
              <a:rPr lang="en-US" altLang="en-US" sz="2000" dirty="0" smtClean="0">
                <a:latin typeface="Times New Roman" panose="02020603050405020304" pitchFamily="18" charset="0"/>
                <a:cs typeface="Times New Roman" panose="02020603050405020304" pitchFamily="18" charset="0"/>
              </a:rPr>
              <a:t>NACO record for Marc </a:t>
            </a:r>
            <a:r>
              <a:rPr lang="en-US" altLang="en-US" sz="2000" dirty="0" err="1" smtClean="0">
                <a:latin typeface="Times New Roman" panose="02020603050405020304" pitchFamily="18" charset="0"/>
                <a:cs typeface="Times New Roman" panose="02020603050405020304" pitchFamily="18" charset="0"/>
              </a:rPr>
              <a:t>Parlange</a:t>
            </a:r>
            <a:r>
              <a:rPr lang="en-US" altLang="en-US" sz="2000" dirty="0" smtClean="0">
                <a:latin typeface="Times New Roman" panose="02020603050405020304" pitchFamily="18" charset="0"/>
                <a:cs typeface="Times New Roman" panose="02020603050405020304" pitchFamily="18" charset="0"/>
              </a:rPr>
              <a:t> in the Alma Community Zone</a:t>
            </a:r>
          </a:p>
        </p:txBody>
      </p:sp>
      <p:sp>
        <p:nvSpPr>
          <p:cNvPr id="12291" name="Text Placeholder 2"/>
          <p:cNvSpPr>
            <a:spLocks noGrp="1"/>
          </p:cNvSpPr>
          <p:nvPr>
            <p:ph type="body" sz="quarter" idx="12"/>
          </p:nvPr>
        </p:nvSpPr>
        <p:spPr bwMode="auto">
          <a:xfrm>
            <a:off x="625475" y="2310362"/>
            <a:ext cx="7894271" cy="36420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nSpc>
                <a:spcPct val="100000"/>
              </a:lnSpc>
              <a:spcBef>
                <a:spcPts val="1000"/>
              </a:spcBef>
              <a:spcAft>
                <a:spcPts val="1000"/>
              </a:spcAft>
            </a:pPr>
            <a:endParaRPr lang="en-US" altLang="en-US" b="0" dirty="0" smtClean="0">
              <a:latin typeface="Century Gothic" panose="020B0502020202020204" pitchFamily="34" charset="0"/>
              <a:cs typeface="Arial" panose="020B0604020202020204" pitchFamily="34" charset="0"/>
            </a:endParaRPr>
          </a:p>
        </p:txBody>
      </p:sp>
      <p:sp>
        <p:nvSpPr>
          <p:cNvPr id="12293" name="TextBox 4"/>
          <p:cNvSpPr txBox="1">
            <a:spLocks noChangeArrowheads="1"/>
          </p:cNvSpPr>
          <p:nvPr/>
        </p:nvSpPr>
        <p:spPr bwMode="auto">
          <a:xfrm>
            <a:off x="6940550" y="6338888"/>
            <a:ext cx="1838325" cy="246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a:r>
              <a:rPr lang="en-AU" altLang="en-US" sz="1000">
                <a:solidFill>
                  <a:srgbClr val="0070C0"/>
                </a:solidFill>
                <a:latin typeface="Helvetica 45 Light"/>
                <a:ea typeface="Helvetica 45 Light"/>
                <a:cs typeface="Helvetica 45 Light"/>
              </a:rPr>
              <a:t>monash.edu/library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 y="2017336"/>
            <a:ext cx="9144000" cy="4307880"/>
          </a:xfrm>
          <a:prstGeom prst="rect">
            <a:avLst/>
          </a:prstGeom>
        </p:spPr>
      </p:pic>
    </p:spTree>
    <p:extLst>
      <p:ext uri="{BB962C8B-B14F-4D97-AF65-F5344CB8AC3E}">
        <p14:creationId xmlns:p14="http://schemas.microsoft.com/office/powerpoint/2010/main" val="89748233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569" y="853441"/>
            <a:ext cx="8229600" cy="955040"/>
          </a:xfrm>
        </p:spPr>
        <p:txBody>
          <a:bodyPr/>
          <a:lstStyle/>
          <a:p>
            <a:pPr algn="ctr"/>
            <a:r>
              <a:rPr lang="en-US" altLang="en-US" sz="2400" dirty="0">
                <a:latin typeface="Times New Roman" panose="02020603050405020304" pitchFamily="18" charset="0"/>
                <a:cs typeface="Times New Roman" panose="02020603050405020304" pitchFamily="18" charset="0"/>
              </a:rPr>
              <a:t>LC Linked Data Service record for </a:t>
            </a:r>
            <a:r>
              <a:rPr lang="en-US" altLang="en-US" sz="2400" dirty="0" smtClean="0">
                <a:latin typeface="Times New Roman" panose="02020603050405020304" pitchFamily="18" charset="0"/>
                <a:cs typeface="Times New Roman" panose="02020603050405020304" pitchFamily="18" charset="0"/>
              </a:rPr>
              <a:t>Marc </a:t>
            </a:r>
            <a:r>
              <a:rPr lang="en-US" altLang="en-US" sz="2400" dirty="0" err="1" smtClean="0">
                <a:latin typeface="Times New Roman" panose="02020603050405020304" pitchFamily="18" charset="0"/>
                <a:cs typeface="Times New Roman" panose="02020603050405020304" pitchFamily="18" charset="0"/>
              </a:rPr>
              <a:t>Parlange</a:t>
            </a:r>
            <a:endParaRPr lang="en-AU" sz="2400" dirty="0"/>
          </a:p>
        </p:txBody>
      </p:sp>
      <p:sp>
        <p:nvSpPr>
          <p:cNvPr id="3" name="Text Placeholder 2"/>
          <p:cNvSpPr>
            <a:spLocks noGrp="1"/>
          </p:cNvSpPr>
          <p:nvPr>
            <p:ph type="body" sz="quarter" idx="12"/>
          </p:nvPr>
        </p:nvSpPr>
        <p:spPr>
          <a:xfrm>
            <a:off x="548640" y="1808480"/>
            <a:ext cx="8097520" cy="4439917"/>
          </a:xfrm>
        </p:spPr>
        <p:txBody>
          <a:bodyPr/>
          <a:lstStyle/>
          <a:p>
            <a:endParaRPr lang="en-AU" dirty="0"/>
          </a:p>
        </p:txBody>
      </p:sp>
      <p:sp>
        <p:nvSpPr>
          <p:cNvPr id="4" name="Text Placeholder 3"/>
          <p:cNvSpPr>
            <a:spLocks noGrp="1"/>
          </p:cNvSpPr>
          <p:nvPr>
            <p:ph type="body" sz="quarter" idx="13"/>
          </p:nvPr>
        </p:nvSpPr>
        <p:spPr>
          <a:xfrm>
            <a:off x="625569" y="6248398"/>
            <a:ext cx="2871787" cy="111761"/>
          </a:xfrm>
        </p:spPr>
        <p:txBody>
          <a:bodyPr/>
          <a:lstStyle/>
          <a:p>
            <a:endParaRPr lang="en-A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739" y="1808480"/>
            <a:ext cx="3943553" cy="541682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8016" y="2651693"/>
            <a:ext cx="3322320" cy="2926147"/>
          </a:xfrm>
          <a:prstGeom prst="rect">
            <a:avLst/>
          </a:prstGeom>
        </p:spPr>
      </p:pic>
    </p:spTree>
    <p:extLst>
      <p:ext uri="{BB962C8B-B14F-4D97-AF65-F5344CB8AC3E}">
        <p14:creationId xmlns:p14="http://schemas.microsoft.com/office/powerpoint/2010/main" val="3082684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625475" y="1216059"/>
            <a:ext cx="8229600" cy="7078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lnSpc>
                <a:spcPct val="100000"/>
              </a:lnSpc>
              <a:spcBef>
                <a:spcPts val="1000"/>
              </a:spcBef>
              <a:spcAft>
                <a:spcPts val="1000"/>
              </a:spcAft>
            </a:pPr>
            <a:r>
              <a:rPr lang="en-US" altLang="en-US" sz="2000" dirty="0" smtClean="0">
                <a:latin typeface="Times New Roman" panose="02020603050405020304" pitchFamily="18" charset="0"/>
                <a:cs typeface="Times New Roman" panose="02020603050405020304" pitchFamily="18" charset="0"/>
              </a:rPr>
              <a:t>VIAF record for Alan </a:t>
            </a:r>
            <a:r>
              <a:rPr lang="en-US" altLang="en-US" sz="2000" dirty="0" err="1" smtClean="0">
                <a:latin typeface="Times New Roman" panose="02020603050405020304" pitchFamily="18" charset="0"/>
                <a:cs typeface="Times New Roman" panose="02020603050405020304" pitchFamily="18" charset="0"/>
              </a:rPr>
              <a:t>Trounson</a:t>
            </a:r>
            <a:endParaRPr lang="en-US" altLang="en-US" sz="2000" dirty="0" smtClean="0">
              <a:latin typeface="Times New Roman" panose="02020603050405020304" pitchFamily="18" charset="0"/>
              <a:cs typeface="Times New Roman" panose="02020603050405020304" pitchFamily="18" charset="0"/>
            </a:endParaRPr>
          </a:p>
        </p:txBody>
      </p:sp>
      <p:sp>
        <p:nvSpPr>
          <p:cNvPr id="12291" name="Text Placeholder 2"/>
          <p:cNvSpPr>
            <a:spLocks noGrp="1"/>
          </p:cNvSpPr>
          <p:nvPr>
            <p:ph type="body" sz="quarter" idx="12"/>
          </p:nvPr>
        </p:nvSpPr>
        <p:spPr bwMode="auto">
          <a:xfrm>
            <a:off x="625475" y="1630837"/>
            <a:ext cx="7894271" cy="43215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nSpc>
                <a:spcPct val="100000"/>
              </a:lnSpc>
              <a:spcBef>
                <a:spcPts val="1000"/>
              </a:spcBef>
              <a:spcAft>
                <a:spcPts val="1000"/>
              </a:spcAft>
            </a:pPr>
            <a:endParaRPr lang="en-US" b="0" dirty="0" smtClean="0">
              <a:latin typeface="Century Gothic" panose="020B0502020202020204" pitchFamily="34" charset="0"/>
              <a:cs typeface="Arial" panose="020B0604020202020204" pitchFamily="34" charset="0"/>
            </a:endParaRPr>
          </a:p>
          <a:p>
            <a:pPr>
              <a:lnSpc>
                <a:spcPct val="100000"/>
              </a:lnSpc>
              <a:spcBef>
                <a:spcPts val="1000"/>
              </a:spcBef>
              <a:spcAft>
                <a:spcPts val="1000"/>
              </a:spcAft>
            </a:pPr>
            <a:endParaRPr lang="en-AU" b="0" dirty="0">
              <a:latin typeface="Century Gothic" panose="020B0502020202020204" pitchFamily="34" charset="0"/>
              <a:cs typeface="Arial" panose="020B0604020202020204" pitchFamily="34" charset="0"/>
            </a:endParaRPr>
          </a:p>
        </p:txBody>
      </p:sp>
      <p:sp>
        <p:nvSpPr>
          <p:cNvPr id="12293" name="TextBox 4"/>
          <p:cNvSpPr txBox="1">
            <a:spLocks noChangeArrowheads="1"/>
          </p:cNvSpPr>
          <p:nvPr/>
        </p:nvSpPr>
        <p:spPr bwMode="auto">
          <a:xfrm>
            <a:off x="6940550" y="6338888"/>
            <a:ext cx="1838325" cy="246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a:r>
              <a:rPr lang="en-AU" altLang="en-US" sz="1000">
                <a:solidFill>
                  <a:srgbClr val="0070C0"/>
                </a:solidFill>
                <a:latin typeface="Helvetica 45 Light"/>
                <a:ea typeface="Helvetica 45 Light"/>
                <a:cs typeface="Helvetica 45 Light"/>
              </a:rPr>
              <a:t>monash.edu/library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36" y="1899705"/>
            <a:ext cx="8656502" cy="477429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3622" y="3559053"/>
            <a:ext cx="3457143" cy="2228571"/>
          </a:xfrm>
          <a:prstGeom prst="rect">
            <a:avLst/>
          </a:prstGeom>
        </p:spPr>
      </p:pic>
    </p:spTree>
    <p:extLst>
      <p:ext uri="{BB962C8B-B14F-4D97-AF65-F5344CB8AC3E}">
        <p14:creationId xmlns:p14="http://schemas.microsoft.com/office/powerpoint/2010/main" val="2609081983"/>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625475" y="603315"/>
            <a:ext cx="8229600" cy="9992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lnSpc>
                <a:spcPct val="100000"/>
              </a:lnSpc>
              <a:spcBef>
                <a:spcPts val="1000"/>
              </a:spcBef>
              <a:spcAft>
                <a:spcPts val="1000"/>
              </a:spcAft>
            </a:pPr>
            <a:r>
              <a:rPr lang="en-AU" sz="2400" dirty="0" smtClean="0">
                <a:latin typeface="Times New Roman" panose="02020603050405020304" pitchFamily="18" charset="0"/>
                <a:cs typeface="Times New Roman" panose="02020603050405020304" pitchFamily="18" charset="0"/>
              </a:rPr>
              <a:t>NACO </a:t>
            </a:r>
            <a:r>
              <a:rPr lang="en-AU" sz="2400" dirty="0">
                <a:latin typeface="Times New Roman" panose="02020603050405020304" pitchFamily="18" charset="0"/>
                <a:cs typeface="Times New Roman" panose="02020603050405020304" pitchFamily="18" charset="0"/>
              </a:rPr>
              <a:t>records </a:t>
            </a:r>
            <a:r>
              <a:rPr lang="en-AU" sz="2400" dirty="0" smtClean="0">
                <a:latin typeface="Times New Roman" panose="02020603050405020304" pitchFamily="18" charset="0"/>
                <a:cs typeface="Times New Roman" panose="02020603050405020304" pitchFamily="18" charset="0"/>
              </a:rPr>
              <a:t>- </a:t>
            </a:r>
            <a:r>
              <a:rPr lang="en-AU" sz="2400" dirty="0">
                <a:latin typeface="Times New Roman" panose="02020603050405020304" pitchFamily="18" charset="0"/>
                <a:cs typeface="Times New Roman" panose="02020603050405020304" pitchFamily="18" charset="0"/>
              </a:rPr>
              <a:t>best practice in the Alma </a:t>
            </a:r>
            <a:r>
              <a:rPr lang="en-AU" sz="2400" dirty="0" smtClean="0">
                <a:latin typeface="Times New Roman" panose="02020603050405020304" pitchFamily="18" charset="0"/>
                <a:cs typeface="Times New Roman" panose="02020603050405020304" pitchFamily="18" charset="0"/>
              </a:rPr>
              <a:t>environment? </a:t>
            </a:r>
            <a:br>
              <a:rPr lang="en-AU" sz="2400" dirty="0" smtClean="0">
                <a:latin typeface="Times New Roman" panose="02020603050405020304" pitchFamily="18" charset="0"/>
                <a:cs typeface="Times New Roman" panose="02020603050405020304" pitchFamily="18" charset="0"/>
              </a:rPr>
            </a:br>
            <a:r>
              <a:rPr lang="en-AU" sz="2400" dirty="0" smtClean="0">
                <a:latin typeface="Times New Roman" panose="02020603050405020304" pitchFamily="18" charset="0"/>
                <a:cs typeface="Times New Roman" panose="02020603050405020304" pitchFamily="18" charset="0"/>
              </a:rPr>
              <a:t>- for the future of Linked </a:t>
            </a:r>
            <a:r>
              <a:rPr lang="en-AU" sz="2400" dirty="0">
                <a:latin typeface="Times New Roman" panose="02020603050405020304" pitchFamily="18" charset="0"/>
                <a:cs typeface="Times New Roman" panose="02020603050405020304" pitchFamily="18" charset="0"/>
              </a:rPr>
              <a:t>D</a:t>
            </a:r>
            <a:r>
              <a:rPr lang="en-AU" sz="2400" dirty="0" smtClean="0">
                <a:latin typeface="Times New Roman" panose="02020603050405020304" pitchFamily="18" charset="0"/>
                <a:cs typeface="Times New Roman" panose="02020603050405020304" pitchFamily="18" charset="0"/>
              </a:rPr>
              <a:t>ata?</a:t>
            </a:r>
            <a:r>
              <a:rPr lang="en-AU" sz="2000" dirty="0">
                <a:latin typeface="Times New Roman" panose="02020603050405020304" pitchFamily="18" charset="0"/>
                <a:cs typeface="Times New Roman" panose="02020603050405020304" pitchFamily="18" charset="0"/>
              </a:rPr>
              <a:t/>
            </a:r>
            <a:br>
              <a:rPr lang="en-AU" sz="2000" dirty="0">
                <a:latin typeface="Times New Roman" panose="02020603050405020304" pitchFamily="18" charset="0"/>
                <a:cs typeface="Times New Roman" panose="02020603050405020304" pitchFamily="18" charset="0"/>
              </a:rPr>
            </a:br>
            <a:endParaRPr lang="en-US" altLang="en-US" sz="2000" dirty="0" smtClean="0">
              <a:latin typeface="Times New Roman" panose="02020603050405020304" pitchFamily="18" charset="0"/>
              <a:cs typeface="Times New Roman" panose="02020603050405020304" pitchFamily="18" charset="0"/>
            </a:endParaRPr>
          </a:p>
        </p:txBody>
      </p:sp>
      <p:sp>
        <p:nvSpPr>
          <p:cNvPr id="12291" name="Text Placeholder 2"/>
          <p:cNvSpPr>
            <a:spLocks noGrp="1"/>
          </p:cNvSpPr>
          <p:nvPr>
            <p:ph type="body" sz="quarter" idx="12"/>
          </p:nvPr>
        </p:nvSpPr>
        <p:spPr bwMode="auto">
          <a:xfrm>
            <a:off x="625475" y="1602557"/>
            <a:ext cx="7894271" cy="465600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342900" indent="-342900">
              <a:lnSpc>
                <a:spcPct val="100000"/>
              </a:lnSpc>
              <a:spcBef>
                <a:spcPts val="1000"/>
              </a:spcBef>
              <a:spcAft>
                <a:spcPts val="1000"/>
              </a:spcAft>
              <a:buFont typeface="Arial" panose="020B0604020202020204" pitchFamily="34" charset="0"/>
              <a:buChar char="•"/>
            </a:pPr>
            <a:r>
              <a:rPr lang="en-US" altLang="en-US" sz="2000" b="0" dirty="0" smtClean="0">
                <a:latin typeface="Times New Roman" panose="02020603050405020304" pitchFamily="18" charset="0"/>
                <a:cs typeface="Times New Roman" panose="02020603050405020304" pitchFamily="18" charset="0"/>
              </a:rPr>
              <a:t>Seamless workflow - our bib headings link to NACO records in the Alma CZ. These link to, &amp; correct bib headings in our local zone</a:t>
            </a:r>
          </a:p>
          <a:p>
            <a:pPr marL="342900" indent="-342900">
              <a:lnSpc>
                <a:spcPct val="100000"/>
              </a:lnSpc>
              <a:spcBef>
                <a:spcPts val="1000"/>
              </a:spcBef>
              <a:spcAft>
                <a:spcPts val="1000"/>
              </a:spcAft>
              <a:buFont typeface="Arial" panose="020B0604020202020204" pitchFamily="34" charset="0"/>
              <a:buChar char="•"/>
            </a:pPr>
            <a:r>
              <a:rPr lang="en-US" altLang="en-US" sz="2000" b="0" dirty="0" smtClean="0">
                <a:latin typeface="Times New Roman" panose="02020603050405020304" pitchFamily="18" charset="0"/>
                <a:cs typeface="Times New Roman" panose="02020603050405020304" pitchFamily="18" charset="0"/>
              </a:rPr>
              <a:t>NACO records require data in well-delineated fields &amp; subfields which are more easily converted to machine-readable data for linking</a:t>
            </a:r>
          </a:p>
          <a:p>
            <a:pPr marL="342900" indent="-342900">
              <a:lnSpc>
                <a:spcPct val="100000"/>
              </a:lnSpc>
              <a:spcBef>
                <a:spcPts val="1000"/>
              </a:spcBef>
              <a:spcAft>
                <a:spcPts val="1000"/>
              </a:spcAft>
              <a:buFont typeface="Arial" panose="020B0604020202020204" pitchFamily="34" charset="0"/>
              <a:buChar char="•"/>
            </a:pPr>
            <a:r>
              <a:rPr lang="en-US" altLang="en-US" sz="2000" b="0" dirty="0" smtClean="0">
                <a:latin typeface="Times New Roman" panose="02020603050405020304" pitchFamily="18" charset="0"/>
                <a:cs typeface="Times New Roman" panose="02020603050405020304" pitchFamily="18" charset="0"/>
              </a:rPr>
              <a:t>The inclusion of identifiers in MARC field 024 provides another point of linking. These are then being shared through the LC Linked Data </a:t>
            </a:r>
            <a:r>
              <a:rPr lang="en-US" altLang="en-US" sz="2000" b="0" dirty="0">
                <a:latin typeface="Times New Roman" panose="02020603050405020304" pitchFamily="18" charset="0"/>
                <a:cs typeface="Times New Roman" panose="02020603050405020304" pitchFamily="18" charset="0"/>
              </a:rPr>
              <a:t>S</a:t>
            </a:r>
            <a:r>
              <a:rPr lang="en-US" altLang="en-US" sz="2000" b="0" dirty="0" smtClean="0">
                <a:latin typeface="Times New Roman" panose="02020603050405020304" pitchFamily="18" charset="0"/>
                <a:cs typeface="Times New Roman" panose="02020603050405020304" pitchFamily="18" charset="0"/>
              </a:rPr>
              <a:t>ervice &amp; VIAF, which will help link the profiles &amp; works of authors</a:t>
            </a:r>
          </a:p>
          <a:p>
            <a:pPr marL="342900" indent="-342900">
              <a:lnSpc>
                <a:spcPct val="100000"/>
              </a:lnSpc>
              <a:spcBef>
                <a:spcPts val="1000"/>
              </a:spcBef>
              <a:spcAft>
                <a:spcPts val="1000"/>
              </a:spcAft>
              <a:buFont typeface="Arial" panose="020B0604020202020204" pitchFamily="34" charset="0"/>
              <a:buChar char="•"/>
            </a:pPr>
            <a:r>
              <a:rPr lang="en-US" altLang="en-US" sz="2000" b="0" dirty="0" smtClean="0">
                <a:latin typeface="Times New Roman" panose="02020603050405020304" pitchFamily="18" charset="0"/>
                <a:cs typeface="Times New Roman" panose="02020603050405020304" pitchFamily="18" charset="0"/>
              </a:rPr>
              <a:t>URIs to Monash University researcher profiles entered in MARC field 670 are another avenue of linking</a:t>
            </a:r>
          </a:p>
          <a:p>
            <a:pPr marL="342900" indent="-342900">
              <a:lnSpc>
                <a:spcPct val="100000"/>
              </a:lnSpc>
              <a:spcBef>
                <a:spcPts val="1000"/>
              </a:spcBef>
              <a:spcAft>
                <a:spcPts val="1000"/>
              </a:spcAft>
              <a:buFont typeface="Arial" panose="020B0604020202020204" pitchFamily="34" charset="0"/>
              <a:buChar char="•"/>
            </a:pPr>
            <a:endParaRPr lang="en-US" altLang="en-US" sz="2000" b="0" dirty="0">
              <a:latin typeface="Times New Roman" panose="02020603050405020304" pitchFamily="18" charset="0"/>
              <a:cs typeface="Times New Roman" panose="02020603050405020304" pitchFamily="18" charset="0"/>
            </a:endParaRPr>
          </a:p>
        </p:txBody>
      </p:sp>
      <p:sp>
        <p:nvSpPr>
          <p:cNvPr id="12293" name="TextBox 4"/>
          <p:cNvSpPr txBox="1">
            <a:spLocks noChangeArrowheads="1"/>
          </p:cNvSpPr>
          <p:nvPr/>
        </p:nvSpPr>
        <p:spPr bwMode="auto">
          <a:xfrm>
            <a:off x="6940550" y="6338888"/>
            <a:ext cx="1838325" cy="246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a:r>
              <a:rPr lang="en-AU" altLang="en-US" sz="1000">
                <a:solidFill>
                  <a:srgbClr val="0070C0"/>
                </a:solidFill>
                <a:latin typeface="Helvetica 45 Light"/>
                <a:ea typeface="Helvetica 45 Light"/>
                <a:cs typeface="Helvetica 45 Light"/>
              </a:rPr>
              <a:t>monash.edu/library</a:t>
            </a:r>
          </a:p>
        </p:txBody>
      </p:sp>
    </p:spTree>
    <p:extLst>
      <p:ext uri="{BB962C8B-B14F-4D97-AF65-F5344CB8AC3E}">
        <p14:creationId xmlns:p14="http://schemas.microsoft.com/office/powerpoint/2010/main" val="294524790"/>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569" y="0"/>
            <a:ext cx="8229600" cy="970961"/>
          </a:xfrm>
        </p:spPr>
        <p:txBody>
          <a:bodyPr/>
          <a:lstStyle/>
          <a:p>
            <a:pPr algn="ctr"/>
            <a:r>
              <a:rPr lang="en-AU" sz="2400" dirty="0" smtClean="0">
                <a:latin typeface="Times New Roman" panose="02020603050405020304" pitchFamily="18" charset="0"/>
                <a:cs typeface="Times New Roman" panose="02020603050405020304" pitchFamily="18" charset="0"/>
              </a:rPr>
              <a:t>Issues &amp; challenges</a:t>
            </a:r>
            <a:endParaRPr lang="en-AU" sz="24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12"/>
          </p:nvPr>
        </p:nvSpPr>
        <p:spPr>
          <a:xfrm>
            <a:off x="386500" y="782426"/>
            <a:ext cx="8323868" cy="5354424"/>
          </a:xfrm>
        </p:spPr>
        <p:txBody>
          <a:bodyPr/>
          <a:lstStyle/>
          <a:p>
            <a:endParaRPr lang="en-AU" sz="20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AU" sz="2000" b="0" dirty="0" smtClean="0">
                <a:latin typeface="Times New Roman" panose="02020603050405020304" pitchFamily="18" charset="0"/>
                <a:cs typeface="Times New Roman" panose="02020603050405020304" pitchFamily="18" charset="0"/>
              </a:rPr>
              <a:t>Staffing has been a major </a:t>
            </a:r>
            <a:r>
              <a:rPr lang="en-AU" sz="2000" b="0" dirty="0">
                <a:latin typeface="Times New Roman" panose="02020603050405020304" pitchFamily="18" charset="0"/>
                <a:cs typeface="Times New Roman" panose="02020603050405020304" pitchFamily="18" charset="0"/>
              </a:rPr>
              <a:t>issue </a:t>
            </a:r>
            <a:r>
              <a:rPr lang="en-AU" sz="2000" b="0" dirty="0" smtClean="0">
                <a:latin typeface="Times New Roman" panose="02020603050405020304" pitchFamily="18" charset="0"/>
                <a:cs typeface="Times New Roman" panose="02020603050405020304" pitchFamily="18" charset="0"/>
              </a:rPr>
              <a:t>in the </a:t>
            </a:r>
            <a:r>
              <a:rPr lang="en-AU" sz="2000" b="0" smtClean="0">
                <a:latin typeface="Times New Roman" panose="02020603050405020304" pitchFamily="18" charset="0"/>
                <a:cs typeface="Times New Roman" panose="02020603050405020304" pitchFamily="18" charset="0"/>
              </a:rPr>
              <a:t>metadata area at </a:t>
            </a:r>
            <a:r>
              <a:rPr lang="en-AU" sz="2000" b="0" dirty="0">
                <a:latin typeface="Times New Roman" panose="02020603050405020304" pitchFamily="18" charset="0"/>
                <a:cs typeface="Times New Roman" panose="02020603050405020304" pitchFamily="18" charset="0"/>
              </a:rPr>
              <a:t>Monash </a:t>
            </a:r>
            <a:r>
              <a:rPr lang="en-AU" sz="2000" b="0" dirty="0" smtClean="0">
                <a:latin typeface="Times New Roman" panose="02020603050405020304" pitchFamily="18" charset="0"/>
                <a:cs typeface="Times New Roman" panose="02020603050405020304" pitchFamily="18" charset="0"/>
              </a:rPr>
              <a:t>University Library since 2009</a:t>
            </a:r>
            <a:endParaRPr lang="en-AU" sz="2000" b="0" dirty="0">
              <a:latin typeface="Times New Roman" panose="02020603050405020304" pitchFamily="18" charset="0"/>
              <a:cs typeface="Times New Roman" panose="02020603050405020304" pitchFamily="18" charset="0"/>
            </a:endParaRPr>
          </a:p>
          <a:p>
            <a:r>
              <a:rPr lang="en-AU" sz="2000" b="0" dirty="0" smtClean="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AU" sz="2000" b="0" dirty="0" smtClean="0">
                <a:latin typeface="Times New Roman" panose="02020603050405020304" pitchFamily="18" charset="0"/>
                <a:cs typeface="Times New Roman" panose="02020603050405020304" pitchFamily="18" charset="0"/>
              </a:rPr>
              <a:t>At </a:t>
            </a:r>
            <a:r>
              <a:rPr lang="en-AU" sz="2000" b="0" dirty="0">
                <a:latin typeface="Times New Roman" panose="02020603050405020304" pitchFamily="18" charset="0"/>
                <a:cs typeface="Times New Roman" panose="02020603050405020304" pitchFamily="18" charset="0"/>
              </a:rPr>
              <a:t>Monash </a:t>
            </a:r>
            <a:r>
              <a:rPr lang="en-AU" sz="2000" b="0" dirty="0" smtClean="0">
                <a:latin typeface="Times New Roman" panose="02020603050405020304" pitchFamily="18" charset="0"/>
                <a:cs typeface="Times New Roman" panose="02020603050405020304" pitchFamily="18" charset="0"/>
              </a:rPr>
              <a:t>University Library there has been a lack of support at management level for metadata work in general for over 10 years, though this may be changing…</a:t>
            </a:r>
          </a:p>
          <a:p>
            <a:pPr marL="342900" indent="-342900">
              <a:buFont typeface="Arial" panose="020B0604020202020204" pitchFamily="34" charset="0"/>
              <a:buChar char="•"/>
            </a:pPr>
            <a:endParaRPr lang="en-AU" sz="2000" b="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AU" sz="2000" b="0" dirty="0" smtClean="0">
                <a:latin typeface="Times New Roman" panose="02020603050405020304" pitchFamily="18" charset="0"/>
                <a:cs typeface="Times New Roman" panose="02020603050405020304" pitchFamily="18" charset="0"/>
              </a:rPr>
              <a:t>There is a tension between NACO headings &amp; bib headings we get with records from LA </a:t>
            </a:r>
            <a:endParaRPr lang="en-AU" sz="2000" b="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AU" sz="2000" b="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AU" sz="2000" b="0" dirty="0" smtClean="0">
                <a:latin typeface="Times New Roman" panose="02020603050405020304" pitchFamily="18" charset="0"/>
                <a:cs typeface="Times New Roman" panose="02020603050405020304" pitchFamily="18" charset="0"/>
              </a:rPr>
              <a:t>NACO work is more time intensive than creating local authority records </a:t>
            </a:r>
          </a:p>
          <a:p>
            <a:pPr marL="342900" indent="-342900">
              <a:buFont typeface="Arial" panose="020B0604020202020204" pitchFamily="34" charset="0"/>
              <a:buChar char="•"/>
            </a:pPr>
            <a:endParaRPr lang="en-AU" sz="2000" b="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AU" sz="2000" b="0" dirty="0" smtClean="0">
                <a:latin typeface="Times New Roman" panose="02020603050405020304" pitchFamily="18" charset="0"/>
                <a:cs typeface="Times New Roman" panose="02020603050405020304" pitchFamily="18" charset="0"/>
              </a:rPr>
              <a:t>Although NACO records get into LC, the Linked Data </a:t>
            </a:r>
            <a:r>
              <a:rPr lang="en-AU" sz="2000" b="0" dirty="0">
                <a:latin typeface="Times New Roman" panose="02020603050405020304" pitchFamily="18" charset="0"/>
                <a:cs typeface="Times New Roman" panose="02020603050405020304" pitchFamily="18" charset="0"/>
              </a:rPr>
              <a:t>S</a:t>
            </a:r>
            <a:r>
              <a:rPr lang="en-AU" sz="2000" b="0" dirty="0" smtClean="0">
                <a:latin typeface="Times New Roman" panose="02020603050405020304" pitchFamily="18" charset="0"/>
                <a:cs typeface="Times New Roman" panose="02020603050405020304" pitchFamily="18" charset="0"/>
              </a:rPr>
              <a:t>ervice &amp; VIAF in a day or 2, they take nearly 2 weeks to be loaded into the CZ</a:t>
            </a:r>
          </a:p>
          <a:p>
            <a:endParaRPr lang="en-AU" sz="2000" b="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AU" sz="2000" b="0" dirty="0" smtClean="0">
                <a:latin typeface="Times New Roman" panose="02020603050405020304" pitchFamily="18" charset="0"/>
                <a:cs typeface="Times New Roman" panose="02020603050405020304" pitchFamily="18" charset="0"/>
              </a:rPr>
              <a:t>NACO requires participants to create or update a minimum number of records per year &amp; with staffing issues this is hard to achieve</a:t>
            </a:r>
          </a:p>
          <a:p>
            <a:endParaRPr lang="en-AU" sz="2000" b="0" dirty="0" smtClean="0">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quarter" idx="13"/>
          </p:nvPr>
        </p:nvSpPr>
        <p:spPr>
          <a:xfrm>
            <a:off x="625569" y="6278252"/>
            <a:ext cx="8084798" cy="160255"/>
          </a:xfrm>
        </p:spPr>
        <p:txBody>
          <a:bodyPr/>
          <a:lstStyle/>
          <a:p>
            <a:endParaRPr lang="en-AU" dirty="0"/>
          </a:p>
        </p:txBody>
      </p:sp>
    </p:spTree>
    <p:extLst>
      <p:ext uri="{BB962C8B-B14F-4D97-AF65-F5344CB8AC3E}">
        <p14:creationId xmlns:p14="http://schemas.microsoft.com/office/powerpoint/2010/main" val="2980821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405353" y="1076960"/>
            <a:ext cx="8449721" cy="6010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lnSpc>
                <a:spcPct val="100000"/>
              </a:lnSpc>
              <a:spcBef>
                <a:spcPts val="1000"/>
              </a:spcBef>
              <a:spcAft>
                <a:spcPts val="1000"/>
              </a:spcAft>
            </a:pPr>
            <a:r>
              <a:rPr lang="en-US" altLang="en-US" sz="2400" dirty="0" smtClean="0">
                <a:latin typeface="Times New Roman" panose="02020603050405020304" pitchFamily="18" charset="0"/>
                <a:cs typeface="Times New Roman" panose="02020603050405020304" pitchFamily="18" charset="0"/>
              </a:rPr>
              <a:t>Future directions</a:t>
            </a:r>
          </a:p>
        </p:txBody>
      </p:sp>
      <p:sp>
        <p:nvSpPr>
          <p:cNvPr id="12291" name="Text Placeholder 2"/>
          <p:cNvSpPr>
            <a:spLocks noGrp="1"/>
          </p:cNvSpPr>
          <p:nvPr>
            <p:ph type="body" sz="quarter" idx="12"/>
          </p:nvPr>
        </p:nvSpPr>
        <p:spPr bwMode="auto">
          <a:xfrm>
            <a:off x="625475" y="1677971"/>
            <a:ext cx="7894271" cy="42744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342900" indent="-342900">
              <a:lnSpc>
                <a:spcPct val="100000"/>
              </a:lnSpc>
              <a:spcBef>
                <a:spcPts val="1000"/>
              </a:spcBef>
              <a:spcAft>
                <a:spcPts val="1000"/>
              </a:spcAft>
              <a:buFont typeface="Arial" panose="020B0604020202020204" pitchFamily="34" charset="0"/>
              <a:buChar char="•"/>
            </a:pPr>
            <a:r>
              <a:rPr lang="en-US" altLang="en-US" sz="2000" b="0" dirty="0" smtClean="0">
                <a:latin typeface="Times New Roman" panose="02020603050405020304" pitchFamily="18" charset="0"/>
                <a:cs typeface="Times New Roman" panose="02020603050405020304" pitchFamily="18" charset="0"/>
              </a:rPr>
              <a:t>As systems such as Alma evolve to enable BIBFRAME and URIs our authority and bib data will be able to be linked and exposed through multiple avenues &amp; we will be able to demonstrate their value</a:t>
            </a:r>
          </a:p>
          <a:p>
            <a:pPr marL="342900" indent="-342900">
              <a:lnSpc>
                <a:spcPct val="100000"/>
              </a:lnSpc>
              <a:spcBef>
                <a:spcPts val="1000"/>
              </a:spcBef>
              <a:spcAft>
                <a:spcPts val="1000"/>
              </a:spcAft>
              <a:buFont typeface="Arial" panose="020B0604020202020204" pitchFamily="34" charset="0"/>
              <a:buChar char="•"/>
            </a:pPr>
            <a:r>
              <a:rPr lang="en-US" altLang="en-US" sz="2000" b="0" dirty="0" smtClean="0">
                <a:latin typeface="Times New Roman" panose="02020603050405020304" pitchFamily="18" charset="0"/>
                <a:cs typeface="Times New Roman" panose="02020603050405020304" pitchFamily="18" charset="0"/>
              </a:rPr>
              <a:t>With the Feb. 2018 release of Alma non-preferred terms of authority records linked to bib records in the CZ are now able to be published to Primo. If this exciting change was extended to institution zone records it would link more of authors’ works together </a:t>
            </a:r>
          </a:p>
          <a:p>
            <a:pPr marL="342900" indent="-342900">
              <a:lnSpc>
                <a:spcPct val="100000"/>
              </a:lnSpc>
              <a:spcBef>
                <a:spcPts val="1000"/>
              </a:spcBef>
              <a:spcAft>
                <a:spcPts val="1000"/>
              </a:spcAft>
              <a:buFont typeface="Arial" panose="020B0604020202020204" pitchFamily="34" charset="0"/>
              <a:buChar char="•"/>
            </a:pPr>
            <a:r>
              <a:rPr lang="en-US" altLang="en-US" sz="2000" b="0" dirty="0" smtClean="0">
                <a:latin typeface="Times New Roman" panose="02020603050405020304" pitchFamily="18" charset="0"/>
                <a:cs typeface="Times New Roman" panose="02020603050405020304" pitchFamily="18" charset="0"/>
              </a:rPr>
              <a:t>Researcher profiles are being created by Universities using PURE or other software. At Monash we are hoping to interact in that space sharing data, especially researcher ids, which will help expose the work of our researchers more widely and link varying forms of their names &amp; therefore their outputs</a:t>
            </a:r>
          </a:p>
          <a:p>
            <a:pPr marL="342900" indent="-342900">
              <a:lnSpc>
                <a:spcPct val="100000"/>
              </a:lnSpc>
              <a:spcBef>
                <a:spcPts val="1000"/>
              </a:spcBef>
              <a:spcAft>
                <a:spcPts val="1000"/>
              </a:spcAft>
              <a:buFont typeface="Arial" panose="020B0604020202020204" pitchFamily="34" charset="0"/>
              <a:buChar char="•"/>
            </a:pPr>
            <a:endParaRPr lang="en-US" altLang="en-US" sz="2000" b="0" dirty="0" smtClean="0">
              <a:latin typeface="Times New Roman" panose="02020603050405020304" pitchFamily="18" charset="0"/>
              <a:cs typeface="Times New Roman" panose="02020603050405020304" pitchFamily="18" charset="0"/>
            </a:endParaRPr>
          </a:p>
          <a:p>
            <a:pPr>
              <a:lnSpc>
                <a:spcPct val="100000"/>
              </a:lnSpc>
              <a:spcBef>
                <a:spcPts val="1000"/>
              </a:spcBef>
              <a:spcAft>
                <a:spcPts val="1000"/>
              </a:spcAft>
            </a:pPr>
            <a:endParaRPr lang="en-US" altLang="en-US" b="0" dirty="0">
              <a:latin typeface="Century Gothic" panose="020B0502020202020204" pitchFamily="34" charset="0"/>
              <a:cs typeface="Arial" panose="020B0604020202020204" pitchFamily="34" charset="0"/>
            </a:endParaRPr>
          </a:p>
        </p:txBody>
      </p:sp>
      <p:sp>
        <p:nvSpPr>
          <p:cNvPr id="12293" name="TextBox 4"/>
          <p:cNvSpPr txBox="1">
            <a:spLocks noChangeArrowheads="1"/>
          </p:cNvSpPr>
          <p:nvPr/>
        </p:nvSpPr>
        <p:spPr bwMode="auto">
          <a:xfrm>
            <a:off x="6940550" y="6338888"/>
            <a:ext cx="1838325" cy="246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a:r>
              <a:rPr lang="en-AU" altLang="en-US" sz="1000">
                <a:solidFill>
                  <a:srgbClr val="0070C0"/>
                </a:solidFill>
                <a:latin typeface="Helvetica 45 Light"/>
                <a:ea typeface="Helvetica 45 Light"/>
                <a:cs typeface="Helvetica 45 Light"/>
              </a:rPr>
              <a:t>monash.edu/library</a:t>
            </a:r>
          </a:p>
        </p:txBody>
      </p:sp>
    </p:spTree>
    <p:extLst>
      <p:ext uri="{BB962C8B-B14F-4D97-AF65-F5344CB8AC3E}">
        <p14:creationId xmlns:p14="http://schemas.microsoft.com/office/powerpoint/2010/main" val="2602412556"/>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Powerpoint template-Masterbrand-Standard-draf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solidFill>
            <a:latin typeface="Helvetica 45 Light"/>
            <a:cs typeface="Helvetica 45 Light"/>
          </a:defRPr>
        </a:defPPr>
      </a:lstStyle>
    </a:txDef>
  </a:objectDefaults>
  <a:extraClrSchemeLst/>
</a:theme>
</file>

<file path=ppt/theme/theme2.xml><?xml version="1.0" encoding="utf-8"?>
<a:theme xmlns:a="http://schemas.openxmlformats.org/drawingml/2006/main" name="Title slide thre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reak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Break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Break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Body slide 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template-ppt-standard-monash-university</Template>
  <TotalTime>1169</TotalTime>
  <Words>784</Words>
  <Application>Microsoft Office PowerPoint</Application>
  <PresentationFormat>On-screen Show (4:3)</PresentationFormat>
  <Paragraphs>82</Paragraphs>
  <Slides>11</Slides>
  <Notes>6</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11</vt:i4>
      </vt:variant>
    </vt:vector>
  </HeadingPairs>
  <TitlesOfParts>
    <vt:vector size="25" baseType="lpstr">
      <vt:lpstr>Helvetica 45 Light</vt:lpstr>
      <vt:lpstr>Helvetica 65 Medium</vt:lpstr>
      <vt:lpstr>Helvetica 75 Bold</vt:lpstr>
      <vt:lpstr>Lucida Grande</vt:lpstr>
      <vt:lpstr>Arial</vt:lpstr>
      <vt:lpstr>Calibri</vt:lpstr>
      <vt:lpstr>Century Gothic</vt:lpstr>
      <vt:lpstr>Times New Roman</vt:lpstr>
      <vt:lpstr>Powerpoint template-Masterbrand-Standard-draft</vt:lpstr>
      <vt:lpstr>Title slide three</vt:lpstr>
      <vt:lpstr>Break Page</vt:lpstr>
      <vt:lpstr>1_Break Page</vt:lpstr>
      <vt:lpstr>2_Break Page</vt:lpstr>
      <vt:lpstr>Body slide line</vt:lpstr>
      <vt:lpstr>ANZREG Conference 2018-Panel 1 </vt:lpstr>
      <vt:lpstr>PowerPoint Presentation</vt:lpstr>
      <vt:lpstr>Why join NACO?</vt:lpstr>
      <vt:lpstr>NACO record for Marc Parlange in the Alma Community Zone</vt:lpstr>
      <vt:lpstr>LC Linked Data Service record for Marc Parlange</vt:lpstr>
      <vt:lpstr>VIAF record for Alan Trounson</vt:lpstr>
      <vt:lpstr>NACO records - best practice in the Alma environment?  - for the future of Linked Data? </vt:lpstr>
      <vt:lpstr>Issues &amp; challenges</vt:lpstr>
      <vt:lpstr>Future directions</vt:lpstr>
      <vt:lpstr>In Conclusion</vt:lpstr>
      <vt:lpstr>PowerPoint Presentation</vt:lpstr>
    </vt:vector>
  </TitlesOfParts>
  <Company>Monash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Uresolver Linking &amp; syntax</dc:title>
  <dc:creator>Megan Lee</dc:creator>
  <cp:lastModifiedBy>Jennifer Klingler</cp:lastModifiedBy>
  <cp:revision>228</cp:revision>
  <cp:lastPrinted>2018-05-28T23:33:50Z</cp:lastPrinted>
  <dcterms:created xsi:type="dcterms:W3CDTF">2015-12-02T21:40:44Z</dcterms:created>
  <dcterms:modified xsi:type="dcterms:W3CDTF">2018-05-29T22:28:20Z</dcterms:modified>
</cp:coreProperties>
</file>